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916" y="8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33333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43535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33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43535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5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79"/>
                </a:lnTo>
                <a:lnTo>
                  <a:pt x="10692003" y="7559979"/>
                </a:lnTo>
                <a:lnTo>
                  <a:pt x="10692003" y="0"/>
                </a:lnTo>
                <a:close/>
              </a:path>
            </a:pathLst>
          </a:custGeom>
          <a:solidFill>
            <a:srgbClr val="E1F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73988"/>
            <a:ext cx="387350" cy="546100"/>
          </a:xfrm>
          <a:custGeom>
            <a:avLst/>
            <a:gdLst/>
            <a:ahLst/>
            <a:cxnLst/>
            <a:rect l="l" t="t" r="r" b="b"/>
            <a:pathLst>
              <a:path w="387350" h="546100">
                <a:moveTo>
                  <a:pt x="0" y="521022"/>
                </a:moveTo>
                <a:lnTo>
                  <a:pt x="46306" y="537487"/>
                </a:lnTo>
                <a:lnTo>
                  <a:pt x="94994" y="545490"/>
                </a:lnTo>
                <a:lnTo>
                  <a:pt x="142954" y="544739"/>
                </a:lnTo>
                <a:lnTo>
                  <a:pt x="189246" y="535789"/>
                </a:lnTo>
                <a:lnTo>
                  <a:pt x="232928" y="519195"/>
                </a:lnTo>
                <a:lnTo>
                  <a:pt x="273061" y="495513"/>
                </a:lnTo>
                <a:lnTo>
                  <a:pt x="308704" y="465296"/>
                </a:lnTo>
                <a:lnTo>
                  <a:pt x="338917" y="429101"/>
                </a:lnTo>
                <a:lnTo>
                  <a:pt x="362758" y="387481"/>
                </a:lnTo>
                <a:lnTo>
                  <a:pt x="379288" y="340992"/>
                </a:lnTo>
                <a:lnTo>
                  <a:pt x="387290" y="292304"/>
                </a:lnTo>
                <a:lnTo>
                  <a:pt x="386538" y="244344"/>
                </a:lnTo>
                <a:lnTo>
                  <a:pt x="377586" y="198053"/>
                </a:lnTo>
                <a:lnTo>
                  <a:pt x="360991" y="154369"/>
                </a:lnTo>
                <a:lnTo>
                  <a:pt x="337306" y="114235"/>
                </a:lnTo>
                <a:lnTo>
                  <a:pt x="307088" y="78591"/>
                </a:lnTo>
                <a:lnTo>
                  <a:pt x="270890" y="48376"/>
                </a:lnTo>
                <a:lnTo>
                  <a:pt x="229270" y="24532"/>
                </a:lnTo>
                <a:lnTo>
                  <a:pt x="182780" y="7998"/>
                </a:lnTo>
                <a:lnTo>
                  <a:pt x="134093" y="0"/>
                </a:lnTo>
                <a:lnTo>
                  <a:pt x="86134" y="753"/>
                </a:lnTo>
                <a:lnTo>
                  <a:pt x="39844" y="9705"/>
                </a:lnTo>
                <a:lnTo>
                  <a:pt x="0" y="24843"/>
                </a:lnTo>
              </a:path>
            </a:pathLst>
          </a:custGeom>
          <a:ln w="325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1100"/>
            <a:ext cx="942975" cy="698500"/>
          </a:xfrm>
          <a:custGeom>
            <a:avLst/>
            <a:gdLst/>
            <a:ahLst/>
            <a:cxnLst/>
            <a:rect l="l" t="t" r="r" b="b"/>
            <a:pathLst>
              <a:path w="942975" h="698500">
                <a:moveTo>
                  <a:pt x="942586" y="698193"/>
                </a:moveTo>
                <a:lnTo>
                  <a:pt x="0" y="0"/>
                </a:lnTo>
              </a:path>
            </a:pathLst>
          </a:custGeom>
          <a:ln w="391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163960" y="0"/>
            <a:ext cx="297180" cy="220345"/>
          </a:xfrm>
          <a:custGeom>
            <a:avLst/>
            <a:gdLst/>
            <a:ahLst/>
            <a:cxnLst/>
            <a:rect l="l" t="t" r="r" b="b"/>
            <a:pathLst>
              <a:path w="297180" h="220345">
                <a:moveTo>
                  <a:pt x="296684" y="219764"/>
                </a:moveTo>
                <a:lnTo>
                  <a:pt x="0" y="0"/>
                </a:lnTo>
              </a:path>
            </a:pathLst>
          </a:custGeom>
          <a:ln w="1799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42665" y="0"/>
            <a:ext cx="300355" cy="222885"/>
          </a:xfrm>
          <a:custGeom>
            <a:avLst/>
            <a:gdLst/>
            <a:ahLst/>
            <a:cxnLst/>
            <a:rect l="l" t="t" r="r" b="b"/>
            <a:pathLst>
              <a:path w="300355" h="222885">
                <a:moveTo>
                  <a:pt x="300086" y="222284"/>
                </a:moveTo>
                <a:lnTo>
                  <a:pt x="0" y="0"/>
                </a:lnTo>
              </a:path>
            </a:pathLst>
          </a:custGeom>
          <a:ln w="36004">
            <a:solidFill>
              <a:srgbClr val="E1F0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5867" y="241203"/>
            <a:ext cx="91319" cy="9131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2946" y="1401846"/>
            <a:ext cx="209603" cy="20960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142" y="0"/>
            <a:ext cx="222250" cy="164465"/>
          </a:xfrm>
          <a:custGeom>
            <a:avLst/>
            <a:gdLst/>
            <a:ahLst/>
            <a:cxnLst/>
            <a:rect l="l" t="t" r="r" b="b"/>
            <a:pathLst>
              <a:path w="222250" h="164465">
                <a:moveTo>
                  <a:pt x="221962" y="164415"/>
                </a:moveTo>
                <a:lnTo>
                  <a:pt x="0" y="0"/>
                </a:lnTo>
              </a:path>
            </a:pathLst>
          </a:custGeom>
          <a:ln w="36004">
            <a:solidFill>
              <a:srgbClr val="E1F0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74289" y="186306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88772" y="0"/>
                </a:moveTo>
                <a:lnTo>
                  <a:pt x="0" y="9982"/>
                </a:lnTo>
                <a:lnTo>
                  <a:pt x="9982" y="98767"/>
                </a:lnTo>
                <a:lnTo>
                  <a:pt x="98767" y="88773"/>
                </a:lnTo>
                <a:lnTo>
                  <a:pt x="88772" y="0"/>
                </a:lnTo>
                <a:close/>
              </a:path>
            </a:pathLst>
          </a:custGeom>
          <a:solidFill>
            <a:srgbClr val="E1F0F9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65556" y="0"/>
            <a:ext cx="1073785" cy="746760"/>
          </a:xfrm>
          <a:custGeom>
            <a:avLst/>
            <a:gdLst/>
            <a:ahLst/>
            <a:cxnLst/>
            <a:rect l="l" t="t" r="r" b="b"/>
            <a:pathLst>
              <a:path w="1073785" h="746760">
                <a:moveTo>
                  <a:pt x="72364" y="475157"/>
                </a:moveTo>
                <a:lnTo>
                  <a:pt x="67995" y="471678"/>
                </a:lnTo>
                <a:lnTo>
                  <a:pt x="68973" y="473417"/>
                </a:lnTo>
                <a:lnTo>
                  <a:pt x="69951" y="475195"/>
                </a:lnTo>
                <a:lnTo>
                  <a:pt x="70929" y="476935"/>
                </a:lnTo>
                <a:lnTo>
                  <a:pt x="72364" y="475157"/>
                </a:lnTo>
                <a:close/>
              </a:path>
              <a:path w="1073785" h="746760">
                <a:moveTo>
                  <a:pt x="385724" y="725144"/>
                </a:moveTo>
                <a:lnTo>
                  <a:pt x="72377" y="475157"/>
                </a:lnTo>
                <a:lnTo>
                  <a:pt x="70942" y="476935"/>
                </a:lnTo>
                <a:lnTo>
                  <a:pt x="81610" y="494753"/>
                </a:lnTo>
                <a:lnTo>
                  <a:pt x="105143" y="529247"/>
                </a:lnTo>
                <a:lnTo>
                  <a:pt x="302247" y="692899"/>
                </a:lnTo>
                <a:lnTo>
                  <a:pt x="343141" y="710730"/>
                </a:lnTo>
                <a:lnTo>
                  <a:pt x="385724" y="725144"/>
                </a:lnTo>
                <a:close/>
              </a:path>
              <a:path w="1073785" h="746760">
                <a:moveTo>
                  <a:pt x="550468" y="746518"/>
                </a:moveTo>
                <a:lnTo>
                  <a:pt x="268973" y="521957"/>
                </a:lnTo>
                <a:lnTo>
                  <a:pt x="10541" y="315798"/>
                </a:lnTo>
                <a:lnTo>
                  <a:pt x="15265" y="337172"/>
                </a:lnTo>
                <a:lnTo>
                  <a:pt x="20853" y="358355"/>
                </a:lnTo>
                <a:lnTo>
                  <a:pt x="506679" y="745909"/>
                </a:lnTo>
                <a:lnTo>
                  <a:pt x="528574" y="746671"/>
                </a:lnTo>
                <a:lnTo>
                  <a:pt x="550468" y="746518"/>
                </a:lnTo>
                <a:close/>
              </a:path>
              <a:path w="1073785" h="746760">
                <a:moveTo>
                  <a:pt x="668185" y="730377"/>
                </a:moveTo>
                <a:lnTo>
                  <a:pt x="179666" y="340664"/>
                </a:lnTo>
                <a:lnTo>
                  <a:pt x="127" y="197446"/>
                </a:lnTo>
                <a:lnTo>
                  <a:pt x="0" y="214744"/>
                </a:lnTo>
                <a:lnTo>
                  <a:pt x="431" y="232016"/>
                </a:lnTo>
                <a:lnTo>
                  <a:pt x="634403" y="737768"/>
                </a:lnTo>
                <a:lnTo>
                  <a:pt x="651344" y="734339"/>
                </a:lnTo>
                <a:lnTo>
                  <a:pt x="668185" y="730377"/>
                </a:lnTo>
                <a:close/>
              </a:path>
              <a:path w="1073785" h="746760">
                <a:moveTo>
                  <a:pt x="763651" y="696480"/>
                </a:moveTo>
                <a:lnTo>
                  <a:pt x="107276" y="172872"/>
                </a:lnTo>
                <a:lnTo>
                  <a:pt x="11950" y="96824"/>
                </a:lnTo>
                <a:lnTo>
                  <a:pt x="10401" y="104279"/>
                </a:lnTo>
                <a:lnTo>
                  <a:pt x="6388" y="126720"/>
                </a:lnTo>
                <a:lnTo>
                  <a:pt x="735736" y="708545"/>
                </a:lnTo>
                <a:lnTo>
                  <a:pt x="742772" y="705688"/>
                </a:lnTo>
                <a:lnTo>
                  <a:pt x="763651" y="696480"/>
                </a:lnTo>
                <a:close/>
              </a:path>
              <a:path w="1073785" h="746760">
                <a:moveTo>
                  <a:pt x="843749" y="650379"/>
                </a:moveTo>
                <a:lnTo>
                  <a:pt x="39141" y="8458"/>
                </a:lnTo>
                <a:lnTo>
                  <a:pt x="31534" y="28232"/>
                </a:lnTo>
                <a:lnTo>
                  <a:pt x="29210" y="34874"/>
                </a:lnTo>
                <a:lnTo>
                  <a:pt x="820242" y="665873"/>
                </a:lnTo>
                <a:lnTo>
                  <a:pt x="837946" y="654367"/>
                </a:lnTo>
                <a:lnTo>
                  <a:pt x="843749" y="650379"/>
                </a:lnTo>
                <a:close/>
              </a:path>
              <a:path w="1073785" h="746760">
                <a:moveTo>
                  <a:pt x="911466" y="594321"/>
                </a:moveTo>
                <a:lnTo>
                  <a:pt x="166471" y="12"/>
                </a:lnTo>
                <a:lnTo>
                  <a:pt x="123431" y="12"/>
                </a:lnTo>
                <a:lnTo>
                  <a:pt x="891590" y="612800"/>
                </a:lnTo>
                <a:lnTo>
                  <a:pt x="896632" y="608291"/>
                </a:lnTo>
                <a:lnTo>
                  <a:pt x="911466" y="594321"/>
                </a:lnTo>
                <a:close/>
              </a:path>
              <a:path w="1073785" h="746760">
                <a:moveTo>
                  <a:pt x="968057" y="529399"/>
                </a:moveTo>
                <a:lnTo>
                  <a:pt x="304393" y="0"/>
                </a:lnTo>
                <a:lnTo>
                  <a:pt x="261366" y="0"/>
                </a:lnTo>
                <a:lnTo>
                  <a:pt x="951560" y="550595"/>
                </a:lnTo>
                <a:lnTo>
                  <a:pt x="964272" y="534555"/>
                </a:lnTo>
                <a:lnTo>
                  <a:pt x="968057" y="529399"/>
                </a:lnTo>
                <a:close/>
              </a:path>
              <a:path w="1073785" h="746760">
                <a:moveTo>
                  <a:pt x="1013917" y="455955"/>
                </a:moveTo>
                <a:lnTo>
                  <a:pt x="442366" y="0"/>
                </a:lnTo>
                <a:lnTo>
                  <a:pt x="399326" y="0"/>
                </a:lnTo>
                <a:lnTo>
                  <a:pt x="1000785" y="479818"/>
                </a:lnTo>
                <a:lnTo>
                  <a:pt x="1004189" y="473900"/>
                </a:lnTo>
                <a:lnTo>
                  <a:pt x="1013917" y="455955"/>
                </a:lnTo>
                <a:close/>
              </a:path>
              <a:path w="1073785" h="746760">
                <a:moveTo>
                  <a:pt x="1048169" y="373265"/>
                </a:moveTo>
                <a:lnTo>
                  <a:pt x="580313" y="0"/>
                </a:lnTo>
                <a:lnTo>
                  <a:pt x="537248" y="0"/>
                </a:lnTo>
                <a:lnTo>
                  <a:pt x="1038847" y="400100"/>
                </a:lnTo>
                <a:lnTo>
                  <a:pt x="1045997" y="379996"/>
                </a:lnTo>
                <a:lnTo>
                  <a:pt x="1048169" y="373265"/>
                </a:lnTo>
                <a:close/>
              </a:path>
              <a:path w="1073785" h="746760">
                <a:moveTo>
                  <a:pt x="1069022" y="279819"/>
                </a:moveTo>
                <a:lnTo>
                  <a:pt x="718261" y="0"/>
                </a:lnTo>
                <a:lnTo>
                  <a:pt x="675220" y="0"/>
                </a:lnTo>
                <a:lnTo>
                  <a:pt x="1064145" y="310248"/>
                </a:lnTo>
                <a:lnTo>
                  <a:pt x="1065517" y="302666"/>
                </a:lnTo>
                <a:lnTo>
                  <a:pt x="1069022" y="279819"/>
                </a:lnTo>
                <a:close/>
              </a:path>
              <a:path w="1073785" h="746760">
                <a:moveTo>
                  <a:pt x="1073531" y="198818"/>
                </a:moveTo>
                <a:lnTo>
                  <a:pt x="1072146" y="172313"/>
                </a:lnTo>
                <a:lnTo>
                  <a:pt x="856234" y="12"/>
                </a:lnTo>
                <a:lnTo>
                  <a:pt x="813168" y="12"/>
                </a:lnTo>
                <a:lnTo>
                  <a:pt x="1073531" y="207670"/>
                </a:lnTo>
                <a:lnTo>
                  <a:pt x="1073531" y="19881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6674" y="0"/>
            <a:ext cx="107953" cy="86125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92533" y="1492139"/>
            <a:ext cx="290195" cy="215265"/>
          </a:xfrm>
          <a:custGeom>
            <a:avLst/>
            <a:gdLst/>
            <a:ahLst/>
            <a:cxnLst/>
            <a:rect l="l" t="t" r="r" b="b"/>
            <a:pathLst>
              <a:path w="290195" h="215264">
                <a:moveTo>
                  <a:pt x="289852" y="214706"/>
                </a:moveTo>
                <a:lnTo>
                  <a:pt x="0" y="0"/>
                </a:lnTo>
              </a:path>
            </a:pathLst>
          </a:custGeom>
          <a:ln w="36004">
            <a:solidFill>
              <a:srgbClr val="E1F0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500" y="1725767"/>
            <a:ext cx="91319" cy="91312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720003" y="2160005"/>
            <a:ext cx="9252585" cy="4680585"/>
          </a:xfrm>
          <a:custGeom>
            <a:avLst/>
            <a:gdLst/>
            <a:ahLst/>
            <a:cxnLst/>
            <a:rect l="l" t="t" r="r" b="b"/>
            <a:pathLst>
              <a:path w="9252585" h="4680584">
                <a:moveTo>
                  <a:pt x="9071991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4500003"/>
                </a:lnTo>
                <a:lnTo>
                  <a:pt x="6429" y="4547851"/>
                </a:lnTo>
                <a:lnTo>
                  <a:pt x="24573" y="4590848"/>
                </a:lnTo>
                <a:lnTo>
                  <a:pt x="52717" y="4627278"/>
                </a:lnTo>
                <a:lnTo>
                  <a:pt x="89146" y="4655424"/>
                </a:lnTo>
                <a:lnTo>
                  <a:pt x="132144" y="4673570"/>
                </a:lnTo>
                <a:lnTo>
                  <a:pt x="179997" y="4680000"/>
                </a:lnTo>
                <a:lnTo>
                  <a:pt x="9071991" y="4680000"/>
                </a:lnTo>
                <a:lnTo>
                  <a:pt x="9119844" y="4673570"/>
                </a:lnTo>
                <a:lnTo>
                  <a:pt x="9162844" y="4655424"/>
                </a:lnTo>
                <a:lnTo>
                  <a:pt x="9199276" y="4627278"/>
                </a:lnTo>
                <a:lnTo>
                  <a:pt x="9227423" y="4590848"/>
                </a:lnTo>
                <a:lnTo>
                  <a:pt x="9245570" y="4547851"/>
                </a:lnTo>
                <a:lnTo>
                  <a:pt x="9252000" y="4500003"/>
                </a:lnTo>
                <a:lnTo>
                  <a:pt x="9252000" y="179997"/>
                </a:lnTo>
                <a:lnTo>
                  <a:pt x="9245570" y="132149"/>
                </a:lnTo>
                <a:lnTo>
                  <a:pt x="9227423" y="89152"/>
                </a:lnTo>
                <a:lnTo>
                  <a:pt x="9199276" y="52722"/>
                </a:lnTo>
                <a:lnTo>
                  <a:pt x="9162844" y="24576"/>
                </a:lnTo>
                <a:lnTo>
                  <a:pt x="9119844" y="6430"/>
                </a:lnTo>
                <a:lnTo>
                  <a:pt x="9071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7199" y="7181879"/>
            <a:ext cx="1236268" cy="187451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273047" y="7023435"/>
            <a:ext cx="174625" cy="313690"/>
          </a:xfrm>
          <a:custGeom>
            <a:avLst/>
            <a:gdLst/>
            <a:ahLst/>
            <a:cxnLst/>
            <a:rect l="l" t="t" r="r" b="b"/>
            <a:pathLst>
              <a:path w="174625" h="313690">
                <a:moveTo>
                  <a:pt x="86677" y="0"/>
                </a:moveTo>
                <a:lnTo>
                  <a:pt x="46672" y="952"/>
                </a:lnTo>
                <a:lnTo>
                  <a:pt x="8572" y="7607"/>
                </a:lnTo>
                <a:lnTo>
                  <a:pt x="0" y="28574"/>
                </a:lnTo>
                <a:lnTo>
                  <a:pt x="0" y="279069"/>
                </a:lnTo>
                <a:lnTo>
                  <a:pt x="1917" y="283844"/>
                </a:lnTo>
                <a:lnTo>
                  <a:pt x="3809" y="289559"/>
                </a:lnTo>
                <a:lnTo>
                  <a:pt x="40957" y="311467"/>
                </a:lnTo>
                <a:lnTo>
                  <a:pt x="86677" y="313359"/>
                </a:lnTo>
                <a:lnTo>
                  <a:pt x="115252" y="312419"/>
                </a:lnTo>
                <a:lnTo>
                  <a:pt x="154304" y="306704"/>
                </a:lnTo>
                <a:lnTo>
                  <a:pt x="172402" y="283844"/>
                </a:lnTo>
                <a:lnTo>
                  <a:pt x="174307" y="279069"/>
                </a:lnTo>
                <a:lnTo>
                  <a:pt x="174307" y="28574"/>
                </a:lnTo>
                <a:lnTo>
                  <a:pt x="173367" y="20954"/>
                </a:lnTo>
                <a:lnTo>
                  <a:pt x="127647" y="952"/>
                </a:lnTo>
                <a:lnTo>
                  <a:pt x="86677" y="0"/>
                </a:lnTo>
                <a:close/>
              </a:path>
            </a:pathLst>
          </a:custGeom>
          <a:solidFill>
            <a:srgbClr val="E73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3994" y="7033910"/>
            <a:ext cx="255277" cy="29051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06004" y="7073999"/>
            <a:ext cx="251993" cy="252006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287995" y="288004"/>
            <a:ext cx="1224280" cy="252095"/>
          </a:xfrm>
          <a:custGeom>
            <a:avLst/>
            <a:gdLst/>
            <a:ahLst/>
            <a:cxnLst/>
            <a:rect l="l" t="t" r="r" b="b"/>
            <a:pathLst>
              <a:path w="1224280" h="252095">
                <a:moveTo>
                  <a:pt x="1188008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216001"/>
                </a:lnTo>
                <a:lnTo>
                  <a:pt x="2828" y="230012"/>
                </a:lnTo>
                <a:lnTo>
                  <a:pt x="10544" y="241457"/>
                </a:lnTo>
                <a:lnTo>
                  <a:pt x="21988" y="249175"/>
                </a:lnTo>
                <a:lnTo>
                  <a:pt x="36004" y="252006"/>
                </a:lnTo>
                <a:lnTo>
                  <a:pt x="1188008" y="252006"/>
                </a:lnTo>
                <a:lnTo>
                  <a:pt x="1202017" y="249175"/>
                </a:lnTo>
                <a:lnTo>
                  <a:pt x="1213458" y="241457"/>
                </a:lnTo>
                <a:lnTo>
                  <a:pt x="1221171" y="230012"/>
                </a:lnTo>
                <a:lnTo>
                  <a:pt x="1224000" y="216001"/>
                </a:lnTo>
                <a:lnTo>
                  <a:pt x="1224000" y="36004"/>
                </a:lnTo>
                <a:lnTo>
                  <a:pt x="1221171" y="21988"/>
                </a:lnTo>
                <a:lnTo>
                  <a:pt x="1213458" y="10544"/>
                </a:lnTo>
                <a:lnTo>
                  <a:pt x="1202017" y="2828"/>
                </a:lnTo>
                <a:lnTo>
                  <a:pt x="1188008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33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43535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333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43535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43535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5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79"/>
                </a:lnTo>
                <a:lnTo>
                  <a:pt x="10692003" y="7559979"/>
                </a:lnTo>
                <a:lnTo>
                  <a:pt x="10692003" y="0"/>
                </a:lnTo>
                <a:close/>
              </a:path>
            </a:pathLst>
          </a:custGeom>
          <a:solidFill>
            <a:srgbClr val="E1F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73988"/>
            <a:ext cx="387350" cy="546100"/>
          </a:xfrm>
          <a:custGeom>
            <a:avLst/>
            <a:gdLst/>
            <a:ahLst/>
            <a:cxnLst/>
            <a:rect l="l" t="t" r="r" b="b"/>
            <a:pathLst>
              <a:path w="387350" h="546100">
                <a:moveTo>
                  <a:pt x="0" y="521022"/>
                </a:moveTo>
                <a:lnTo>
                  <a:pt x="46306" y="537487"/>
                </a:lnTo>
                <a:lnTo>
                  <a:pt x="94994" y="545490"/>
                </a:lnTo>
                <a:lnTo>
                  <a:pt x="142954" y="544739"/>
                </a:lnTo>
                <a:lnTo>
                  <a:pt x="189246" y="535789"/>
                </a:lnTo>
                <a:lnTo>
                  <a:pt x="232928" y="519195"/>
                </a:lnTo>
                <a:lnTo>
                  <a:pt x="273061" y="495513"/>
                </a:lnTo>
                <a:lnTo>
                  <a:pt x="308704" y="465296"/>
                </a:lnTo>
                <a:lnTo>
                  <a:pt x="338917" y="429101"/>
                </a:lnTo>
                <a:lnTo>
                  <a:pt x="362758" y="387481"/>
                </a:lnTo>
                <a:lnTo>
                  <a:pt x="379288" y="340992"/>
                </a:lnTo>
                <a:lnTo>
                  <a:pt x="387290" y="292304"/>
                </a:lnTo>
                <a:lnTo>
                  <a:pt x="386538" y="244344"/>
                </a:lnTo>
                <a:lnTo>
                  <a:pt x="377586" y="198053"/>
                </a:lnTo>
                <a:lnTo>
                  <a:pt x="360991" y="154369"/>
                </a:lnTo>
                <a:lnTo>
                  <a:pt x="337306" y="114235"/>
                </a:lnTo>
                <a:lnTo>
                  <a:pt x="307088" y="78591"/>
                </a:lnTo>
                <a:lnTo>
                  <a:pt x="270890" y="48376"/>
                </a:lnTo>
                <a:lnTo>
                  <a:pt x="229270" y="24532"/>
                </a:lnTo>
                <a:lnTo>
                  <a:pt x="182780" y="7998"/>
                </a:lnTo>
                <a:lnTo>
                  <a:pt x="134093" y="0"/>
                </a:lnTo>
                <a:lnTo>
                  <a:pt x="86134" y="753"/>
                </a:lnTo>
                <a:lnTo>
                  <a:pt x="39844" y="9705"/>
                </a:lnTo>
                <a:lnTo>
                  <a:pt x="0" y="24843"/>
                </a:lnTo>
              </a:path>
            </a:pathLst>
          </a:custGeom>
          <a:ln w="325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1100"/>
            <a:ext cx="942975" cy="698500"/>
          </a:xfrm>
          <a:custGeom>
            <a:avLst/>
            <a:gdLst/>
            <a:ahLst/>
            <a:cxnLst/>
            <a:rect l="l" t="t" r="r" b="b"/>
            <a:pathLst>
              <a:path w="942975" h="698500">
                <a:moveTo>
                  <a:pt x="942586" y="698193"/>
                </a:moveTo>
                <a:lnTo>
                  <a:pt x="0" y="0"/>
                </a:lnTo>
              </a:path>
            </a:pathLst>
          </a:custGeom>
          <a:ln w="3912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163960" y="0"/>
            <a:ext cx="297180" cy="220345"/>
          </a:xfrm>
          <a:custGeom>
            <a:avLst/>
            <a:gdLst/>
            <a:ahLst/>
            <a:cxnLst/>
            <a:rect l="l" t="t" r="r" b="b"/>
            <a:pathLst>
              <a:path w="297180" h="220345">
                <a:moveTo>
                  <a:pt x="296684" y="219764"/>
                </a:moveTo>
                <a:lnTo>
                  <a:pt x="0" y="0"/>
                </a:lnTo>
              </a:path>
            </a:pathLst>
          </a:custGeom>
          <a:ln w="1799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42665" y="0"/>
            <a:ext cx="300355" cy="222885"/>
          </a:xfrm>
          <a:custGeom>
            <a:avLst/>
            <a:gdLst/>
            <a:ahLst/>
            <a:cxnLst/>
            <a:rect l="l" t="t" r="r" b="b"/>
            <a:pathLst>
              <a:path w="300355" h="222885">
                <a:moveTo>
                  <a:pt x="300086" y="222284"/>
                </a:moveTo>
                <a:lnTo>
                  <a:pt x="0" y="0"/>
                </a:lnTo>
              </a:path>
            </a:pathLst>
          </a:custGeom>
          <a:ln w="36004">
            <a:solidFill>
              <a:srgbClr val="E1F0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85867" y="241203"/>
            <a:ext cx="91319" cy="9131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946" y="1401846"/>
            <a:ext cx="209603" cy="20960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142" y="0"/>
            <a:ext cx="222250" cy="164465"/>
          </a:xfrm>
          <a:custGeom>
            <a:avLst/>
            <a:gdLst/>
            <a:ahLst/>
            <a:cxnLst/>
            <a:rect l="l" t="t" r="r" b="b"/>
            <a:pathLst>
              <a:path w="222250" h="164465">
                <a:moveTo>
                  <a:pt x="221962" y="164415"/>
                </a:moveTo>
                <a:lnTo>
                  <a:pt x="0" y="0"/>
                </a:lnTo>
              </a:path>
            </a:pathLst>
          </a:custGeom>
          <a:ln w="36004">
            <a:solidFill>
              <a:srgbClr val="E1F0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74289" y="186306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88772" y="0"/>
                </a:moveTo>
                <a:lnTo>
                  <a:pt x="0" y="9982"/>
                </a:lnTo>
                <a:lnTo>
                  <a:pt x="9982" y="98767"/>
                </a:lnTo>
                <a:lnTo>
                  <a:pt x="98767" y="88773"/>
                </a:lnTo>
                <a:lnTo>
                  <a:pt x="88772" y="0"/>
                </a:lnTo>
                <a:close/>
              </a:path>
            </a:pathLst>
          </a:custGeom>
          <a:solidFill>
            <a:srgbClr val="E1F0F9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65556" y="0"/>
            <a:ext cx="1073785" cy="746760"/>
          </a:xfrm>
          <a:custGeom>
            <a:avLst/>
            <a:gdLst/>
            <a:ahLst/>
            <a:cxnLst/>
            <a:rect l="l" t="t" r="r" b="b"/>
            <a:pathLst>
              <a:path w="1073785" h="746760">
                <a:moveTo>
                  <a:pt x="72364" y="475157"/>
                </a:moveTo>
                <a:lnTo>
                  <a:pt x="67995" y="471678"/>
                </a:lnTo>
                <a:lnTo>
                  <a:pt x="68973" y="473417"/>
                </a:lnTo>
                <a:lnTo>
                  <a:pt x="69951" y="475195"/>
                </a:lnTo>
                <a:lnTo>
                  <a:pt x="70929" y="476935"/>
                </a:lnTo>
                <a:lnTo>
                  <a:pt x="72364" y="475157"/>
                </a:lnTo>
                <a:close/>
              </a:path>
              <a:path w="1073785" h="746760">
                <a:moveTo>
                  <a:pt x="385724" y="725144"/>
                </a:moveTo>
                <a:lnTo>
                  <a:pt x="72377" y="475157"/>
                </a:lnTo>
                <a:lnTo>
                  <a:pt x="70942" y="476935"/>
                </a:lnTo>
                <a:lnTo>
                  <a:pt x="81610" y="494753"/>
                </a:lnTo>
                <a:lnTo>
                  <a:pt x="105143" y="529247"/>
                </a:lnTo>
                <a:lnTo>
                  <a:pt x="302247" y="692899"/>
                </a:lnTo>
                <a:lnTo>
                  <a:pt x="343141" y="710730"/>
                </a:lnTo>
                <a:lnTo>
                  <a:pt x="385724" y="725144"/>
                </a:lnTo>
                <a:close/>
              </a:path>
              <a:path w="1073785" h="746760">
                <a:moveTo>
                  <a:pt x="550468" y="746518"/>
                </a:moveTo>
                <a:lnTo>
                  <a:pt x="268973" y="521957"/>
                </a:lnTo>
                <a:lnTo>
                  <a:pt x="10541" y="315798"/>
                </a:lnTo>
                <a:lnTo>
                  <a:pt x="15265" y="337172"/>
                </a:lnTo>
                <a:lnTo>
                  <a:pt x="20853" y="358355"/>
                </a:lnTo>
                <a:lnTo>
                  <a:pt x="506679" y="745909"/>
                </a:lnTo>
                <a:lnTo>
                  <a:pt x="528574" y="746671"/>
                </a:lnTo>
                <a:lnTo>
                  <a:pt x="550468" y="746518"/>
                </a:lnTo>
                <a:close/>
              </a:path>
              <a:path w="1073785" h="746760">
                <a:moveTo>
                  <a:pt x="668185" y="730377"/>
                </a:moveTo>
                <a:lnTo>
                  <a:pt x="179666" y="340664"/>
                </a:lnTo>
                <a:lnTo>
                  <a:pt x="127" y="197446"/>
                </a:lnTo>
                <a:lnTo>
                  <a:pt x="0" y="214744"/>
                </a:lnTo>
                <a:lnTo>
                  <a:pt x="431" y="232016"/>
                </a:lnTo>
                <a:lnTo>
                  <a:pt x="634403" y="737768"/>
                </a:lnTo>
                <a:lnTo>
                  <a:pt x="651344" y="734339"/>
                </a:lnTo>
                <a:lnTo>
                  <a:pt x="668185" y="730377"/>
                </a:lnTo>
                <a:close/>
              </a:path>
              <a:path w="1073785" h="746760">
                <a:moveTo>
                  <a:pt x="763651" y="696480"/>
                </a:moveTo>
                <a:lnTo>
                  <a:pt x="107276" y="172872"/>
                </a:lnTo>
                <a:lnTo>
                  <a:pt x="11950" y="96824"/>
                </a:lnTo>
                <a:lnTo>
                  <a:pt x="10401" y="104279"/>
                </a:lnTo>
                <a:lnTo>
                  <a:pt x="6388" y="126720"/>
                </a:lnTo>
                <a:lnTo>
                  <a:pt x="735736" y="708545"/>
                </a:lnTo>
                <a:lnTo>
                  <a:pt x="742772" y="705688"/>
                </a:lnTo>
                <a:lnTo>
                  <a:pt x="763651" y="696480"/>
                </a:lnTo>
                <a:close/>
              </a:path>
              <a:path w="1073785" h="746760">
                <a:moveTo>
                  <a:pt x="843749" y="650379"/>
                </a:moveTo>
                <a:lnTo>
                  <a:pt x="39141" y="8458"/>
                </a:lnTo>
                <a:lnTo>
                  <a:pt x="31534" y="28232"/>
                </a:lnTo>
                <a:lnTo>
                  <a:pt x="29210" y="34874"/>
                </a:lnTo>
                <a:lnTo>
                  <a:pt x="820242" y="665873"/>
                </a:lnTo>
                <a:lnTo>
                  <a:pt x="837946" y="654367"/>
                </a:lnTo>
                <a:lnTo>
                  <a:pt x="843749" y="650379"/>
                </a:lnTo>
                <a:close/>
              </a:path>
              <a:path w="1073785" h="746760">
                <a:moveTo>
                  <a:pt x="911466" y="594321"/>
                </a:moveTo>
                <a:lnTo>
                  <a:pt x="166471" y="12"/>
                </a:lnTo>
                <a:lnTo>
                  <a:pt x="123431" y="12"/>
                </a:lnTo>
                <a:lnTo>
                  <a:pt x="891590" y="612800"/>
                </a:lnTo>
                <a:lnTo>
                  <a:pt x="896632" y="608291"/>
                </a:lnTo>
                <a:lnTo>
                  <a:pt x="911466" y="594321"/>
                </a:lnTo>
                <a:close/>
              </a:path>
              <a:path w="1073785" h="746760">
                <a:moveTo>
                  <a:pt x="968057" y="529399"/>
                </a:moveTo>
                <a:lnTo>
                  <a:pt x="304393" y="0"/>
                </a:lnTo>
                <a:lnTo>
                  <a:pt x="261366" y="0"/>
                </a:lnTo>
                <a:lnTo>
                  <a:pt x="951560" y="550595"/>
                </a:lnTo>
                <a:lnTo>
                  <a:pt x="964272" y="534555"/>
                </a:lnTo>
                <a:lnTo>
                  <a:pt x="968057" y="529399"/>
                </a:lnTo>
                <a:close/>
              </a:path>
              <a:path w="1073785" h="746760">
                <a:moveTo>
                  <a:pt x="1013917" y="455955"/>
                </a:moveTo>
                <a:lnTo>
                  <a:pt x="442366" y="0"/>
                </a:lnTo>
                <a:lnTo>
                  <a:pt x="399326" y="0"/>
                </a:lnTo>
                <a:lnTo>
                  <a:pt x="1000785" y="479818"/>
                </a:lnTo>
                <a:lnTo>
                  <a:pt x="1004189" y="473900"/>
                </a:lnTo>
                <a:lnTo>
                  <a:pt x="1013917" y="455955"/>
                </a:lnTo>
                <a:close/>
              </a:path>
              <a:path w="1073785" h="746760">
                <a:moveTo>
                  <a:pt x="1048169" y="373265"/>
                </a:moveTo>
                <a:lnTo>
                  <a:pt x="580313" y="0"/>
                </a:lnTo>
                <a:lnTo>
                  <a:pt x="537248" y="0"/>
                </a:lnTo>
                <a:lnTo>
                  <a:pt x="1038847" y="400100"/>
                </a:lnTo>
                <a:lnTo>
                  <a:pt x="1045997" y="379996"/>
                </a:lnTo>
                <a:lnTo>
                  <a:pt x="1048169" y="373265"/>
                </a:lnTo>
                <a:close/>
              </a:path>
              <a:path w="1073785" h="746760">
                <a:moveTo>
                  <a:pt x="1069022" y="279819"/>
                </a:moveTo>
                <a:lnTo>
                  <a:pt x="718261" y="0"/>
                </a:lnTo>
                <a:lnTo>
                  <a:pt x="675220" y="0"/>
                </a:lnTo>
                <a:lnTo>
                  <a:pt x="1064145" y="310248"/>
                </a:lnTo>
                <a:lnTo>
                  <a:pt x="1065517" y="302666"/>
                </a:lnTo>
                <a:lnTo>
                  <a:pt x="1069022" y="279819"/>
                </a:lnTo>
                <a:close/>
              </a:path>
              <a:path w="1073785" h="746760">
                <a:moveTo>
                  <a:pt x="1073531" y="198818"/>
                </a:moveTo>
                <a:lnTo>
                  <a:pt x="1072146" y="172313"/>
                </a:lnTo>
                <a:lnTo>
                  <a:pt x="856234" y="12"/>
                </a:lnTo>
                <a:lnTo>
                  <a:pt x="813168" y="12"/>
                </a:lnTo>
                <a:lnTo>
                  <a:pt x="1073531" y="207670"/>
                </a:lnTo>
                <a:lnTo>
                  <a:pt x="1073531" y="19881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16674" y="0"/>
            <a:ext cx="107953" cy="86125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92533" y="1492139"/>
            <a:ext cx="290195" cy="215265"/>
          </a:xfrm>
          <a:custGeom>
            <a:avLst/>
            <a:gdLst/>
            <a:ahLst/>
            <a:cxnLst/>
            <a:rect l="l" t="t" r="r" b="b"/>
            <a:pathLst>
              <a:path w="290195" h="215264">
                <a:moveTo>
                  <a:pt x="289852" y="214706"/>
                </a:moveTo>
                <a:lnTo>
                  <a:pt x="0" y="0"/>
                </a:lnTo>
              </a:path>
            </a:pathLst>
          </a:custGeom>
          <a:ln w="36004">
            <a:solidFill>
              <a:srgbClr val="E1F0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5500" y="1725767"/>
            <a:ext cx="91319" cy="913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1818" y="646347"/>
            <a:ext cx="98818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33333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899" y="3168007"/>
            <a:ext cx="9166225" cy="3634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4116" y="7080547"/>
            <a:ext cx="483234" cy="227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343535">
              <a:lnSpc>
                <a:spcPct val="100000"/>
              </a:lnSpc>
              <a:spcBef>
                <a:spcPts val="14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.png"/><Relationship Id="rId7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7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6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5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600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699" y="2443526"/>
            <a:ext cx="660082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6800" spc="-34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生</a:t>
            </a:r>
            <a:r>
              <a:rPr lang="ja-JP" altLang="en-US" sz="6800" spc="60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成</a:t>
            </a:r>
            <a:r>
              <a:rPr lang="en-US" altLang="ja-JP" sz="6800" spc="60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6800" spc="-34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  <a:endParaRPr sz="6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3698" y="3507482"/>
            <a:ext cx="3902601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6800" b="1" spc="-15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学ぼう！</a:t>
            </a:r>
            <a:endParaRPr sz="6800" spc="-15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2099" y="3595530"/>
            <a:ext cx="2987040" cy="83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5"/>
              </a:spcBef>
            </a:pPr>
            <a:r>
              <a:rPr sz="2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</a:t>
            </a:r>
            <a:r>
              <a:rPr sz="2200" b="1" spc="-1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AI</a:t>
            </a:r>
            <a:r>
              <a:rPr sz="2200" b="1" spc="-16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を正しく理解し、</a:t>
            </a:r>
            <a:r>
              <a:rPr sz="2200" b="1" spc="-6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使いこなすために</a:t>
            </a:r>
            <a:endParaRPr sz="22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6499" y="5106965"/>
            <a:ext cx="79520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0" spc="1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明朝 Medium"/>
              </a:rPr>
              <a:t>令和７年３月</a:t>
            </a: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  <a:cs typeface="BIZ UDP明朝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83929" y="5018411"/>
            <a:ext cx="2614295" cy="360045"/>
            <a:chOff x="3383929" y="5018411"/>
            <a:chExt cx="2614295" cy="360045"/>
          </a:xfrm>
        </p:grpSpPr>
        <p:sp>
          <p:nvSpPr>
            <p:cNvPr id="8" name="object 8"/>
            <p:cNvSpPr/>
            <p:nvPr/>
          </p:nvSpPr>
          <p:spPr>
            <a:xfrm>
              <a:off x="3383929" y="501841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179997" y="0"/>
                  </a:moveTo>
                  <a:lnTo>
                    <a:pt x="132149" y="6429"/>
                  </a:lnTo>
                  <a:lnTo>
                    <a:pt x="89152" y="24573"/>
                  </a:lnTo>
                  <a:lnTo>
                    <a:pt x="52722" y="52717"/>
                  </a:lnTo>
                  <a:lnTo>
                    <a:pt x="24576" y="89146"/>
                  </a:lnTo>
                  <a:lnTo>
                    <a:pt x="6430" y="132144"/>
                  </a:lnTo>
                  <a:lnTo>
                    <a:pt x="0" y="179997"/>
                  </a:lnTo>
                  <a:lnTo>
                    <a:pt x="46583" y="187626"/>
                  </a:lnTo>
                  <a:lnTo>
                    <a:pt x="88339" y="206310"/>
                  </a:lnTo>
                  <a:lnTo>
                    <a:pt x="123642" y="234511"/>
                  </a:lnTo>
                  <a:lnTo>
                    <a:pt x="150869" y="270608"/>
                  </a:lnTo>
                  <a:lnTo>
                    <a:pt x="168396" y="312977"/>
                  </a:lnTo>
                  <a:lnTo>
                    <a:pt x="174599" y="359994"/>
                  </a:lnTo>
                  <a:lnTo>
                    <a:pt x="185394" y="359994"/>
                  </a:lnTo>
                  <a:lnTo>
                    <a:pt x="191598" y="312977"/>
                  </a:lnTo>
                  <a:lnTo>
                    <a:pt x="209127" y="270608"/>
                  </a:lnTo>
                  <a:lnTo>
                    <a:pt x="236356" y="234511"/>
                  </a:lnTo>
                  <a:lnTo>
                    <a:pt x="271660" y="206310"/>
                  </a:lnTo>
                  <a:lnTo>
                    <a:pt x="313414" y="187626"/>
                  </a:lnTo>
                  <a:lnTo>
                    <a:pt x="359994" y="180085"/>
                  </a:lnTo>
                  <a:lnTo>
                    <a:pt x="353564" y="132144"/>
                  </a:lnTo>
                  <a:lnTo>
                    <a:pt x="335420" y="89146"/>
                  </a:lnTo>
                  <a:lnTo>
                    <a:pt x="307276" y="52717"/>
                  </a:lnTo>
                  <a:lnTo>
                    <a:pt x="270847" y="24573"/>
                  </a:lnTo>
                  <a:lnTo>
                    <a:pt x="227849" y="642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009F4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4129" y="5034384"/>
              <a:ext cx="2163470" cy="328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3" y="1548005"/>
            <a:ext cx="9252585" cy="5292090"/>
          </a:xfrm>
          <a:custGeom>
            <a:avLst/>
            <a:gdLst/>
            <a:ahLst/>
            <a:cxnLst/>
            <a:rect l="l" t="t" r="r" b="b"/>
            <a:pathLst>
              <a:path w="9252585" h="5292090">
                <a:moveTo>
                  <a:pt x="9071991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5112004"/>
                </a:lnTo>
                <a:lnTo>
                  <a:pt x="6429" y="5159852"/>
                </a:lnTo>
                <a:lnTo>
                  <a:pt x="24573" y="5202848"/>
                </a:lnTo>
                <a:lnTo>
                  <a:pt x="52717" y="5239278"/>
                </a:lnTo>
                <a:lnTo>
                  <a:pt x="89146" y="5267424"/>
                </a:lnTo>
                <a:lnTo>
                  <a:pt x="132144" y="5285570"/>
                </a:lnTo>
                <a:lnTo>
                  <a:pt x="179997" y="5292001"/>
                </a:lnTo>
                <a:lnTo>
                  <a:pt x="9071991" y="5292001"/>
                </a:lnTo>
                <a:lnTo>
                  <a:pt x="9119844" y="5285570"/>
                </a:lnTo>
                <a:lnTo>
                  <a:pt x="9162844" y="5267424"/>
                </a:lnTo>
                <a:lnTo>
                  <a:pt x="9199276" y="5239278"/>
                </a:lnTo>
                <a:lnTo>
                  <a:pt x="9227423" y="5202848"/>
                </a:lnTo>
                <a:lnTo>
                  <a:pt x="9245570" y="5159852"/>
                </a:lnTo>
                <a:lnTo>
                  <a:pt x="9252000" y="5112004"/>
                </a:lnTo>
                <a:lnTo>
                  <a:pt x="9252000" y="179997"/>
                </a:lnTo>
                <a:lnTo>
                  <a:pt x="9245570" y="132149"/>
                </a:lnTo>
                <a:lnTo>
                  <a:pt x="9227423" y="89152"/>
                </a:lnTo>
                <a:lnTo>
                  <a:pt x="9199276" y="52722"/>
                </a:lnTo>
                <a:lnTo>
                  <a:pt x="9162844" y="24576"/>
                </a:lnTo>
                <a:lnTo>
                  <a:pt x="9119844" y="6430"/>
                </a:lnTo>
                <a:lnTo>
                  <a:pt x="9071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99" y="7181879"/>
            <a:ext cx="1236268" cy="18745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3994" y="7023435"/>
            <a:ext cx="255904" cy="313690"/>
            <a:chOff x="233994" y="7023435"/>
            <a:chExt cx="255904" cy="313690"/>
          </a:xfrm>
        </p:grpSpPr>
        <p:sp>
          <p:nvSpPr>
            <p:cNvPr id="5" name="object 5"/>
            <p:cNvSpPr/>
            <p:nvPr/>
          </p:nvSpPr>
          <p:spPr>
            <a:xfrm>
              <a:off x="273047" y="7023435"/>
              <a:ext cx="174625" cy="313690"/>
            </a:xfrm>
            <a:custGeom>
              <a:avLst/>
              <a:gdLst/>
              <a:ahLst/>
              <a:cxnLst/>
              <a:rect l="l" t="t" r="r" b="b"/>
              <a:pathLst>
                <a:path w="174625" h="313690">
                  <a:moveTo>
                    <a:pt x="86677" y="0"/>
                  </a:moveTo>
                  <a:lnTo>
                    <a:pt x="46672" y="952"/>
                  </a:lnTo>
                  <a:lnTo>
                    <a:pt x="8572" y="7607"/>
                  </a:lnTo>
                  <a:lnTo>
                    <a:pt x="0" y="28574"/>
                  </a:lnTo>
                  <a:lnTo>
                    <a:pt x="0" y="279069"/>
                  </a:lnTo>
                  <a:lnTo>
                    <a:pt x="1917" y="283844"/>
                  </a:lnTo>
                  <a:lnTo>
                    <a:pt x="3809" y="289559"/>
                  </a:lnTo>
                  <a:lnTo>
                    <a:pt x="40957" y="311467"/>
                  </a:lnTo>
                  <a:lnTo>
                    <a:pt x="86677" y="313359"/>
                  </a:lnTo>
                  <a:lnTo>
                    <a:pt x="115252" y="312419"/>
                  </a:lnTo>
                  <a:lnTo>
                    <a:pt x="154304" y="306704"/>
                  </a:lnTo>
                  <a:lnTo>
                    <a:pt x="172402" y="283844"/>
                  </a:lnTo>
                  <a:lnTo>
                    <a:pt x="174307" y="279069"/>
                  </a:lnTo>
                  <a:lnTo>
                    <a:pt x="174307" y="28574"/>
                  </a:lnTo>
                  <a:lnTo>
                    <a:pt x="173367" y="20954"/>
                  </a:lnTo>
                  <a:lnTo>
                    <a:pt x="127647" y="952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E73D6D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94" y="7033910"/>
              <a:ext cx="255277" cy="290512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287995" y="288004"/>
            <a:ext cx="1008380" cy="252095"/>
          </a:xfrm>
          <a:custGeom>
            <a:avLst/>
            <a:gdLst/>
            <a:ahLst/>
            <a:cxnLst/>
            <a:rect l="l" t="t" r="r" b="b"/>
            <a:pathLst>
              <a:path w="1008380" h="252095">
                <a:moveTo>
                  <a:pt x="972007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216001"/>
                </a:lnTo>
                <a:lnTo>
                  <a:pt x="2828" y="230012"/>
                </a:lnTo>
                <a:lnTo>
                  <a:pt x="10544" y="241457"/>
                </a:lnTo>
                <a:lnTo>
                  <a:pt x="21988" y="249175"/>
                </a:lnTo>
                <a:lnTo>
                  <a:pt x="36004" y="252006"/>
                </a:lnTo>
                <a:lnTo>
                  <a:pt x="972007" y="252006"/>
                </a:lnTo>
                <a:lnTo>
                  <a:pt x="986015" y="249175"/>
                </a:lnTo>
                <a:lnTo>
                  <a:pt x="997456" y="241457"/>
                </a:lnTo>
                <a:lnTo>
                  <a:pt x="1005170" y="230012"/>
                </a:lnTo>
                <a:lnTo>
                  <a:pt x="1007999" y="216001"/>
                </a:lnTo>
                <a:lnTo>
                  <a:pt x="1007999" y="36004"/>
                </a:lnTo>
                <a:lnTo>
                  <a:pt x="1005170" y="21988"/>
                </a:lnTo>
                <a:lnTo>
                  <a:pt x="997456" y="10544"/>
                </a:lnTo>
                <a:lnTo>
                  <a:pt x="986015" y="2828"/>
                </a:lnTo>
                <a:lnTo>
                  <a:pt x="972007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612" y="306817"/>
            <a:ext cx="932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補助的に使う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3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あくまでも補助的なツールとして活用しよう！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2911" y="1713611"/>
            <a:ext cx="820978" cy="103680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1364" y="3212833"/>
            <a:ext cx="784085" cy="103356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6007" y="4863604"/>
            <a:ext cx="954811" cy="972007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007999" y="6192004"/>
            <a:ext cx="8676005" cy="432434"/>
          </a:xfrm>
          <a:custGeom>
            <a:avLst/>
            <a:gdLst/>
            <a:ahLst/>
            <a:cxnLst/>
            <a:rect l="l" t="t" r="r" b="b"/>
            <a:pathLst>
              <a:path w="8676005" h="432434">
                <a:moveTo>
                  <a:pt x="8460003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5704" y="265527"/>
                </a:lnTo>
                <a:lnTo>
                  <a:pt x="21955" y="310992"/>
                </a:lnTo>
                <a:lnTo>
                  <a:pt x="47454" y="351098"/>
                </a:lnTo>
                <a:lnTo>
                  <a:pt x="80904" y="384549"/>
                </a:lnTo>
                <a:lnTo>
                  <a:pt x="121011" y="410047"/>
                </a:lnTo>
                <a:lnTo>
                  <a:pt x="166475" y="426298"/>
                </a:lnTo>
                <a:lnTo>
                  <a:pt x="216001" y="432003"/>
                </a:lnTo>
                <a:lnTo>
                  <a:pt x="8460003" y="432003"/>
                </a:lnTo>
                <a:lnTo>
                  <a:pt x="8509529" y="426298"/>
                </a:lnTo>
                <a:lnTo>
                  <a:pt x="8554993" y="410047"/>
                </a:lnTo>
                <a:lnTo>
                  <a:pt x="8595100" y="384549"/>
                </a:lnTo>
                <a:lnTo>
                  <a:pt x="8628550" y="351098"/>
                </a:lnTo>
                <a:lnTo>
                  <a:pt x="8654049" y="310992"/>
                </a:lnTo>
                <a:lnTo>
                  <a:pt x="8670300" y="265527"/>
                </a:lnTo>
                <a:lnTo>
                  <a:pt x="8676005" y="216001"/>
                </a:lnTo>
                <a:lnTo>
                  <a:pt x="8670300" y="166475"/>
                </a:lnTo>
                <a:lnTo>
                  <a:pt x="8654049" y="121011"/>
                </a:lnTo>
                <a:lnTo>
                  <a:pt x="8628550" y="80904"/>
                </a:lnTo>
                <a:lnTo>
                  <a:pt x="8595100" y="47454"/>
                </a:lnTo>
                <a:lnTo>
                  <a:pt x="8554993" y="21955"/>
                </a:lnTo>
                <a:lnTo>
                  <a:pt x="8509529" y="5704"/>
                </a:lnTo>
                <a:lnTo>
                  <a:pt x="8460003" y="0"/>
                </a:lnTo>
                <a:close/>
              </a:path>
            </a:pathLst>
          </a:custGeom>
          <a:solidFill>
            <a:srgbClr val="FFF9C7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8195" y="1676225"/>
            <a:ext cx="6381115" cy="4522392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2600" b="1" spc="-17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あくまでも自分が主体となろう</a:t>
            </a:r>
            <a:endParaRPr sz="26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19685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sz="16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生成AI</a:t>
            </a:r>
            <a:r>
              <a:rPr sz="1600" b="1" spc="-20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は、アイデア出しや、自分の作品のチェックなどに役立てましょう。</a:t>
            </a: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560"/>
              </a:spcBef>
            </a:pP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JhengHei"/>
            </a:endParaRPr>
          </a:p>
          <a:p>
            <a:pPr marL="19685">
              <a:lnSpc>
                <a:spcPct val="100000"/>
              </a:lnSpc>
            </a:pPr>
            <a:r>
              <a:rPr sz="2600" b="1" spc="-7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倫理的で責任ある利用を心がけよう</a:t>
            </a:r>
            <a:endParaRPr sz="26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19685" marR="1073785">
              <a:lnSpc>
                <a:spcPct val="125000"/>
              </a:lnSpc>
              <a:spcBef>
                <a:spcPts val="520"/>
              </a:spcBef>
              <a:spcAft>
                <a:spcPts val="600"/>
              </a:spcAft>
            </a:pPr>
            <a:r>
              <a:rPr sz="1600" b="1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生成AI</a:t>
            </a:r>
            <a:r>
              <a:rPr sz="1600" b="1" spc="-95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に人格は存在しません。生成された情報が誰かを</a:t>
            </a:r>
            <a:r>
              <a:rPr lang="ja-JP" altLang="en-US" sz="1600" b="1" spc="-9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　　</a:t>
            </a:r>
            <a:r>
              <a:rPr lang="ja-JP" altLang="en-US" sz="1600" b="1" spc="-15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傷</a:t>
            </a:r>
            <a:r>
              <a:rPr sz="1600" b="1" spc="-155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つけないか、法律に反しないかをしっかり判断しましょう</a:t>
            </a:r>
            <a:r>
              <a:rPr sz="1600" b="1" spc="-15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。</a:t>
            </a: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560"/>
              </a:spcBef>
            </a:pP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JhengHei"/>
            </a:endParaRPr>
          </a:p>
          <a:p>
            <a:pPr marL="19685">
              <a:lnSpc>
                <a:spcPct val="100000"/>
              </a:lnSpc>
            </a:pPr>
            <a:r>
              <a:rPr sz="2600" b="1" spc="-23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生成ＡＩの限界を理解しよう</a:t>
            </a:r>
            <a:endParaRPr sz="26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19685" marR="1253490">
              <a:lnSpc>
                <a:spcPct val="125000"/>
              </a:lnSpc>
              <a:spcBef>
                <a:spcPts val="520"/>
              </a:spcBef>
            </a:pPr>
            <a:r>
              <a:rPr sz="16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生成AI</a:t>
            </a:r>
            <a:r>
              <a:rPr sz="1600" b="1" spc="-114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は万能ではありません。特に、感情の理解や抽象的</a:t>
            </a:r>
            <a:r>
              <a:rPr sz="1600" b="1" spc="-9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思考など、人間特有の考え方に沿った処理は苦手です。</a:t>
            </a: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JhengHe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41999" y="2899806"/>
            <a:ext cx="6273165" cy="0"/>
          </a:xfrm>
          <a:custGeom>
            <a:avLst/>
            <a:gdLst/>
            <a:ahLst/>
            <a:cxnLst/>
            <a:rect l="l" t="t" r="r" b="b"/>
            <a:pathLst>
              <a:path w="6273165">
                <a:moveTo>
                  <a:pt x="0" y="0"/>
                </a:moveTo>
                <a:lnTo>
                  <a:pt x="6272999" y="0"/>
                </a:lnTo>
              </a:path>
            </a:pathLst>
          </a:custGeom>
          <a:ln w="36004">
            <a:solidFill>
              <a:srgbClr val="E1F0F9"/>
            </a:solidFill>
          </a:ln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41999" y="3078010"/>
            <a:ext cx="7891145" cy="2876550"/>
            <a:chOff x="2141999" y="3078010"/>
            <a:chExt cx="7891145" cy="2876550"/>
          </a:xfrm>
        </p:grpSpPr>
        <p:sp>
          <p:nvSpPr>
            <p:cNvPr id="17" name="object 17"/>
            <p:cNvSpPr/>
            <p:nvPr/>
          </p:nvSpPr>
          <p:spPr>
            <a:xfrm>
              <a:off x="2141999" y="4543209"/>
              <a:ext cx="5364480" cy="0"/>
            </a:xfrm>
            <a:custGeom>
              <a:avLst/>
              <a:gdLst/>
              <a:ahLst/>
              <a:cxnLst/>
              <a:rect l="l" t="t" r="r" b="b"/>
              <a:pathLst>
                <a:path w="5364480">
                  <a:moveTo>
                    <a:pt x="0" y="0"/>
                  </a:moveTo>
                  <a:lnTo>
                    <a:pt x="5363997" y="0"/>
                  </a:lnTo>
                </a:path>
              </a:pathLst>
            </a:custGeom>
            <a:ln w="36004">
              <a:solidFill>
                <a:srgbClr val="E1F0F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3007" y="3078010"/>
              <a:ext cx="2579624" cy="2876232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06004" y="7073999"/>
            <a:ext cx="251993" cy="252006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9944116" y="7080547"/>
            <a:ext cx="483234" cy="21095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145"/>
              </a:spcBef>
            </a:pPr>
            <a:r>
              <a:rPr spc="-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BD08576-D113-684F-9303-7FE6EE5F7583}"/>
              </a:ext>
            </a:extLst>
          </p:cNvPr>
          <p:cNvSpPr txBox="1"/>
          <p:nvPr/>
        </p:nvSpPr>
        <p:spPr>
          <a:xfrm>
            <a:off x="2606806" y="6242098"/>
            <a:ext cx="4904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spc="5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人間が主体的に生成</a:t>
            </a:r>
            <a:r>
              <a:rPr lang="en-US" altLang="ja-JP" sz="1600" b="1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AI</a:t>
            </a:r>
            <a:r>
              <a:rPr lang="ja-JP" altLang="en-US" sz="1600" b="1" spc="-3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を利用することが大切です。</a:t>
            </a:r>
            <a:endParaRPr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0002" y="4059004"/>
            <a:ext cx="2952115" cy="2313305"/>
          </a:xfrm>
          <a:custGeom>
            <a:avLst/>
            <a:gdLst/>
            <a:ahLst/>
            <a:cxnLst/>
            <a:rect l="l" t="t" r="r" b="b"/>
            <a:pathLst>
              <a:path w="2952115" h="2313304">
                <a:moveTo>
                  <a:pt x="2771990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2133003"/>
                </a:lnTo>
                <a:lnTo>
                  <a:pt x="6429" y="2180851"/>
                </a:lnTo>
                <a:lnTo>
                  <a:pt x="24573" y="2223848"/>
                </a:lnTo>
                <a:lnTo>
                  <a:pt x="52717" y="2260277"/>
                </a:lnTo>
                <a:lnTo>
                  <a:pt x="89146" y="2288423"/>
                </a:lnTo>
                <a:lnTo>
                  <a:pt x="132144" y="2306570"/>
                </a:lnTo>
                <a:lnTo>
                  <a:pt x="179997" y="2313000"/>
                </a:lnTo>
                <a:lnTo>
                  <a:pt x="2771990" y="2313000"/>
                </a:lnTo>
                <a:lnTo>
                  <a:pt x="2819844" y="2306570"/>
                </a:lnTo>
                <a:lnTo>
                  <a:pt x="2862844" y="2288423"/>
                </a:lnTo>
                <a:lnTo>
                  <a:pt x="2899276" y="2260277"/>
                </a:lnTo>
                <a:lnTo>
                  <a:pt x="2927423" y="2223848"/>
                </a:lnTo>
                <a:lnTo>
                  <a:pt x="2945570" y="2180851"/>
                </a:lnTo>
                <a:lnTo>
                  <a:pt x="2952000" y="2133003"/>
                </a:lnTo>
                <a:lnTo>
                  <a:pt x="2952000" y="179997"/>
                </a:lnTo>
                <a:lnTo>
                  <a:pt x="2945570" y="132149"/>
                </a:lnTo>
                <a:lnTo>
                  <a:pt x="2927423" y="89152"/>
                </a:lnTo>
                <a:lnTo>
                  <a:pt x="2899276" y="52722"/>
                </a:lnTo>
                <a:lnTo>
                  <a:pt x="2862844" y="24576"/>
                </a:lnTo>
                <a:lnTo>
                  <a:pt x="2819844" y="6430"/>
                </a:lnTo>
                <a:lnTo>
                  <a:pt x="277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0002" y="4059004"/>
            <a:ext cx="2952115" cy="2313305"/>
          </a:xfrm>
          <a:custGeom>
            <a:avLst/>
            <a:gdLst/>
            <a:ahLst/>
            <a:cxnLst/>
            <a:rect l="l" t="t" r="r" b="b"/>
            <a:pathLst>
              <a:path w="2952115" h="2313304">
                <a:moveTo>
                  <a:pt x="2771990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2133003"/>
                </a:lnTo>
                <a:lnTo>
                  <a:pt x="6429" y="2180851"/>
                </a:lnTo>
                <a:lnTo>
                  <a:pt x="24573" y="2223848"/>
                </a:lnTo>
                <a:lnTo>
                  <a:pt x="52717" y="2260277"/>
                </a:lnTo>
                <a:lnTo>
                  <a:pt x="89146" y="2288423"/>
                </a:lnTo>
                <a:lnTo>
                  <a:pt x="132144" y="2306570"/>
                </a:lnTo>
                <a:lnTo>
                  <a:pt x="179997" y="2313000"/>
                </a:lnTo>
                <a:lnTo>
                  <a:pt x="2771990" y="2313000"/>
                </a:lnTo>
                <a:lnTo>
                  <a:pt x="2819844" y="2306570"/>
                </a:lnTo>
                <a:lnTo>
                  <a:pt x="2862844" y="2288423"/>
                </a:lnTo>
                <a:lnTo>
                  <a:pt x="2899276" y="2260277"/>
                </a:lnTo>
                <a:lnTo>
                  <a:pt x="2927423" y="2223848"/>
                </a:lnTo>
                <a:lnTo>
                  <a:pt x="2945570" y="2180851"/>
                </a:lnTo>
                <a:lnTo>
                  <a:pt x="2952000" y="2133003"/>
                </a:lnTo>
                <a:lnTo>
                  <a:pt x="2952000" y="179997"/>
                </a:lnTo>
                <a:lnTo>
                  <a:pt x="2945570" y="132149"/>
                </a:lnTo>
                <a:lnTo>
                  <a:pt x="2927423" y="89152"/>
                </a:lnTo>
                <a:lnTo>
                  <a:pt x="2899276" y="52722"/>
                </a:lnTo>
                <a:lnTo>
                  <a:pt x="2862844" y="24576"/>
                </a:lnTo>
                <a:lnTo>
                  <a:pt x="2819844" y="6430"/>
                </a:lnTo>
                <a:lnTo>
                  <a:pt x="277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20002" y="1548005"/>
            <a:ext cx="2952115" cy="2313305"/>
          </a:xfrm>
          <a:custGeom>
            <a:avLst/>
            <a:gdLst/>
            <a:ahLst/>
            <a:cxnLst/>
            <a:rect l="l" t="t" r="r" b="b"/>
            <a:pathLst>
              <a:path w="2952115" h="2313304">
                <a:moveTo>
                  <a:pt x="2771990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2133003"/>
                </a:lnTo>
                <a:lnTo>
                  <a:pt x="6429" y="2180851"/>
                </a:lnTo>
                <a:lnTo>
                  <a:pt x="24573" y="2223848"/>
                </a:lnTo>
                <a:lnTo>
                  <a:pt x="52717" y="2260277"/>
                </a:lnTo>
                <a:lnTo>
                  <a:pt x="89146" y="2288423"/>
                </a:lnTo>
                <a:lnTo>
                  <a:pt x="132144" y="2306570"/>
                </a:lnTo>
                <a:lnTo>
                  <a:pt x="179997" y="2313000"/>
                </a:lnTo>
                <a:lnTo>
                  <a:pt x="2771990" y="2313000"/>
                </a:lnTo>
                <a:lnTo>
                  <a:pt x="2819844" y="2306570"/>
                </a:lnTo>
                <a:lnTo>
                  <a:pt x="2862844" y="2288423"/>
                </a:lnTo>
                <a:lnTo>
                  <a:pt x="2899276" y="2260277"/>
                </a:lnTo>
                <a:lnTo>
                  <a:pt x="2927423" y="2223848"/>
                </a:lnTo>
                <a:lnTo>
                  <a:pt x="2945570" y="2180851"/>
                </a:lnTo>
                <a:lnTo>
                  <a:pt x="2952000" y="2133003"/>
                </a:lnTo>
                <a:lnTo>
                  <a:pt x="2952000" y="179997"/>
                </a:lnTo>
                <a:lnTo>
                  <a:pt x="2945570" y="132149"/>
                </a:lnTo>
                <a:lnTo>
                  <a:pt x="2927423" y="89152"/>
                </a:lnTo>
                <a:lnTo>
                  <a:pt x="2899276" y="52722"/>
                </a:lnTo>
                <a:lnTo>
                  <a:pt x="2862844" y="24576"/>
                </a:lnTo>
                <a:lnTo>
                  <a:pt x="2819844" y="6430"/>
                </a:lnTo>
                <a:lnTo>
                  <a:pt x="277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70002" y="1548005"/>
            <a:ext cx="2952115" cy="2313305"/>
          </a:xfrm>
          <a:custGeom>
            <a:avLst/>
            <a:gdLst/>
            <a:ahLst/>
            <a:cxnLst/>
            <a:rect l="l" t="t" r="r" b="b"/>
            <a:pathLst>
              <a:path w="2952115" h="2313304">
                <a:moveTo>
                  <a:pt x="2771990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2133003"/>
                </a:lnTo>
                <a:lnTo>
                  <a:pt x="6429" y="2180851"/>
                </a:lnTo>
                <a:lnTo>
                  <a:pt x="24573" y="2223848"/>
                </a:lnTo>
                <a:lnTo>
                  <a:pt x="52717" y="2260277"/>
                </a:lnTo>
                <a:lnTo>
                  <a:pt x="89146" y="2288423"/>
                </a:lnTo>
                <a:lnTo>
                  <a:pt x="132144" y="2306570"/>
                </a:lnTo>
                <a:lnTo>
                  <a:pt x="179997" y="2313000"/>
                </a:lnTo>
                <a:lnTo>
                  <a:pt x="2771990" y="2313000"/>
                </a:lnTo>
                <a:lnTo>
                  <a:pt x="2819844" y="2306570"/>
                </a:lnTo>
                <a:lnTo>
                  <a:pt x="2862844" y="2288423"/>
                </a:lnTo>
                <a:lnTo>
                  <a:pt x="2899276" y="2260277"/>
                </a:lnTo>
                <a:lnTo>
                  <a:pt x="2927423" y="2223848"/>
                </a:lnTo>
                <a:lnTo>
                  <a:pt x="2945570" y="2180851"/>
                </a:lnTo>
                <a:lnTo>
                  <a:pt x="2952000" y="2133003"/>
                </a:lnTo>
                <a:lnTo>
                  <a:pt x="2952000" y="179997"/>
                </a:lnTo>
                <a:lnTo>
                  <a:pt x="2945570" y="132149"/>
                </a:lnTo>
                <a:lnTo>
                  <a:pt x="2927423" y="89152"/>
                </a:lnTo>
                <a:lnTo>
                  <a:pt x="2899276" y="52722"/>
                </a:lnTo>
                <a:lnTo>
                  <a:pt x="2862844" y="24576"/>
                </a:lnTo>
                <a:lnTo>
                  <a:pt x="2819844" y="6430"/>
                </a:lnTo>
                <a:lnTo>
                  <a:pt x="277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003" y="4059004"/>
            <a:ext cx="2952115" cy="2313305"/>
          </a:xfrm>
          <a:custGeom>
            <a:avLst/>
            <a:gdLst/>
            <a:ahLst/>
            <a:cxnLst/>
            <a:rect l="l" t="t" r="r" b="b"/>
            <a:pathLst>
              <a:path w="2952115" h="2313304">
                <a:moveTo>
                  <a:pt x="2771990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2133003"/>
                </a:lnTo>
                <a:lnTo>
                  <a:pt x="6429" y="2180851"/>
                </a:lnTo>
                <a:lnTo>
                  <a:pt x="24573" y="2223848"/>
                </a:lnTo>
                <a:lnTo>
                  <a:pt x="52717" y="2260277"/>
                </a:lnTo>
                <a:lnTo>
                  <a:pt x="89146" y="2288423"/>
                </a:lnTo>
                <a:lnTo>
                  <a:pt x="132144" y="2306570"/>
                </a:lnTo>
                <a:lnTo>
                  <a:pt x="179997" y="2313000"/>
                </a:lnTo>
                <a:lnTo>
                  <a:pt x="2771990" y="2313000"/>
                </a:lnTo>
                <a:lnTo>
                  <a:pt x="2819844" y="2306570"/>
                </a:lnTo>
                <a:lnTo>
                  <a:pt x="2862844" y="2288423"/>
                </a:lnTo>
                <a:lnTo>
                  <a:pt x="2899276" y="2260277"/>
                </a:lnTo>
                <a:lnTo>
                  <a:pt x="2927423" y="2223848"/>
                </a:lnTo>
                <a:lnTo>
                  <a:pt x="2945570" y="2180851"/>
                </a:lnTo>
                <a:lnTo>
                  <a:pt x="2952000" y="2133003"/>
                </a:lnTo>
                <a:lnTo>
                  <a:pt x="2952000" y="179997"/>
                </a:lnTo>
                <a:lnTo>
                  <a:pt x="2945570" y="132149"/>
                </a:lnTo>
                <a:lnTo>
                  <a:pt x="2927423" y="89152"/>
                </a:lnTo>
                <a:lnTo>
                  <a:pt x="2899276" y="52722"/>
                </a:lnTo>
                <a:lnTo>
                  <a:pt x="2862844" y="24576"/>
                </a:lnTo>
                <a:lnTo>
                  <a:pt x="2819844" y="6430"/>
                </a:lnTo>
                <a:lnTo>
                  <a:pt x="277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0003" y="1548005"/>
            <a:ext cx="2952115" cy="2313305"/>
          </a:xfrm>
          <a:custGeom>
            <a:avLst/>
            <a:gdLst/>
            <a:ahLst/>
            <a:cxnLst/>
            <a:rect l="l" t="t" r="r" b="b"/>
            <a:pathLst>
              <a:path w="2952115" h="2313304">
                <a:moveTo>
                  <a:pt x="2771990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2133003"/>
                </a:lnTo>
                <a:lnTo>
                  <a:pt x="6429" y="2180851"/>
                </a:lnTo>
                <a:lnTo>
                  <a:pt x="24573" y="2223848"/>
                </a:lnTo>
                <a:lnTo>
                  <a:pt x="52717" y="2260277"/>
                </a:lnTo>
                <a:lnTo>
                  <a:pt x="89146" y="2288423"/>
                </a:lnTo>
                <a:lnTo>
                  <a:pt x="132144" y="2306570"/>
                </a:lnTo>
                <a:lnTo>
                  <a:pt x="179997" y="2313000"/>
                </a:lnTo>
                <a:lnTo>
                  <a:pt x="2771990" y="2313000"/>
                </a:lnTo>
                <a:lnTo>
                  <a:pt x="2819844" y="2306570"/>
                </a:lnTo>
                <a:lnTo>
                  <a:pt x="2862844" y="2288423"/>
                </a:lnTo>
                <a:lnTo>
                  <a:pt x="2899276" y="2260277"/>
                </a:lnTo>
                <a:lnTo>
                  <a:pt x="2927423" y="2223848"/>
                </a:lnTo>
                <a:lnTo>
                  <a:pt x="2945570" y="2180851"/>
                </a:lnTo>
                <a:lnTo>
                  <a:pt x="2952000" y="2133003"/>
                </a:lnTo>
                <a:lnTo>
                  <a:pt x="2952000" y="179997"/>
                </a:lnTo>
                <a:lnTo>
                  <a:pt x="2945570" y="132149"/>
                </a:lnTo>
                <a:lnTo>
                  <a:pt x="2927423" y="89152"/>
                </a:lnTo>
                <a:lnTo>
                  <a:pt x="2899276" y="52722"/>
                </a:lnTo>
                <a:lnTo>
                  <a:pt x="2862844" y="24576"/>
                </a:lnTo>
                <a:lnTo>
                  <a:pt x="2819844" y="6430"/>
                </a:lnTo>
                <a:lnTo>
                  <a:pt x="277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99" y="7181879"/>
            <a:ext cx="1236268" cy="18745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33994" y="7023435"/>
            <a:ext cx="255904" cy="313690"/>
            <a:chOff x="233994" y="7023435"/>
            <a:chExt cx="255904" cy="313690"/>
          </a:xfrm>
        </p:grpSpPr>
        <p:sp>
          <p:nvSpPr>
            <p:cNvPr id="10" name="object 10"/>
            <p:cNvSpPr/>
            <p:nvPr/>
          </p:nvSpPr>
          <p:spPr>
            <a:xfrm>
              <a:off x="273047" y="7023435"/>
              <a:ext cx="174625" cy="313690"/>
            </a:xfrm>
            <a:custGeom>
              <a:avLst/>
              <a:gdLst/>
              <a:ahLst/>
              <a:cxnLst/>
              <a:rect l="l" t="t" r="r" b="b"/>
              <a:pathLst>
                <a:path w="174625" h="313690">
                  <a:moveTo>
                    <a:pt x="86677" y="0"/>
                  </a:moveTo>
                  <a:lnTo>
                    <a:pt x="46672" y="952"/>
                  </a:lnTo>
                  <a:lnTo>
                    <a:pt x="8572" y="7607"/>
                  </a:lnTo>
                  <a:lnTo>
                    <a:pt x="0" y="28574"/>
                  </a:lnTo>
                  <a:lnTo>
                    <a:pt x="0" y="279069"/>
                  </a:lnTo>
                  <a:lnTo>
                    <a:pt x="1917" y="283844"/>
                  </a:lnTo>
                  <a:lnTo>
                    <a:pt x="3809" y="289559"/>
                  </a:lnTo>
                  <a:lnTo>
                    <a:pt x="40957" y="311467"/>
                  </a:lnTo>
                  <a:lnTo>
                    <a:pt x="86677" y="313359"/>
                  </a:lnTo>
                  <a:lnTo>
                    <a:pt x="115252" y="312419"/>
                  </a:lnTo>
                  <a:lnTo>
                    <a:pt x="154304" y="306704"/>
                  </a:lnTo>
                  <a:lnTo>
                    <a:pt x="172402" y="283844"/>
                  </a:lnTo>
                  <a:lnTo>
                    <a:pt x="174307" y="279069"/>
                  </a:lnTo>
                  <a:lnTo>
                    <a:pt x="174307" y="28574"/>
                  </a:lnTo>
                  <a:lnTo>
                    <a:pt x="173367" y="20954"/>
                  </a:lnTo>
                  <a:lnTo>
                    <a:pt x="127647" y="952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E73D6D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94" y="7033910"/>
              <a:ext cx="255277" cy="290512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287995" y="288004"/>
            <a:ext cx="1836420" cy="252095"/>
          </a:xfrm>
          <a:custGeom>
            <a:avLst/>
            <a:gdLst/>
            <a:ahLst/>
            <a:cxnLst/>
            <a:rect l="l" t="t" r="r" b="b"/>
            <a:pathLst>
              <a:path w="1836420" h="252095">
                <a:moveTo>
                  <a:pt x="180000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216001"/>
                </a:lnTo>
                <a:lnTo>
                  <a:pt x="2828" y="230012"/>
                </a:lnTo>
                <a:lnTo>
                  <a:pt x="10544" y="241457"/>
                </a:lnTo>
                <a:lnTo>
                  <a:pt x="21988" y="249175"/>
                </a:lnTo>
                <a:lnTo>
                  <a:pt x="36004" y="252006"/>
                </a:lnTo>
                <a:lnTo>
                  <a:pt x="1800009" y="252006"/>
                </a:lnTo>
                <a:lnTo>
                  <a:pt x="1814017" y="249175"/>
                </a:lnTo>
                <a:lnTo>
                  <a:pt x="1825458" y="241457"/>
                </a:lnTo>
                <a:lnTo>
                  <a:pt x="1833172" y="230012"/>
                </a:lnTo>
                <a:lnTo>
                  <a:pt x="1836000" y="216001"/>
                </a:lnTo>
                <a:lnTo>
                  <a:pt x="1836000" y="36004"/>
                </a:lnTo>
                <a:lnTo>
                  <a:pt x="1833172" y="21988"/>
                </a:lnTo>
                <a:lnTo>
                  <a:pt x="1825458" y="10544"/>
                </a:lnTo>
                <a:lnTo>
                  <a:pt x="1814017" y="2828"/>
                </a:lnTo>
                <a:lnTo>
                  <a:pt x="1800009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612" y="306817"/>
            <a:ext cx="17475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生成AI</a:t>
            </a:r>
            <a:r>
              <a:rPr sz="1200" b="1" spc="-1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の学校での活用例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06004" y="7073999"/>
            <a:ext cx="251993" cy="25200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549265" y="1559863"/>
            <a:ext cx="1298575" cy="109537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330"/>
              </a:spcBef>
            </a:pPr>
            <a:r>
              <a:rPr sz="2300" b="1" spc="4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文章作成</a:t>
            </a:r>
            <a:endParaRPr sz="23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12700" marR="5080" indent="89535">
              <a:lnSpc>
                <a:spcPct val="119100"/>
              </a:lnSpc>
              <a:spcBef>
                <a:spcPts val="430"/>
              </a:spcBef>
            </a:pPr>
            <a:r>
              <a:rPr sz="1400" b="1" spc="-10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文章の要約や誤字脱字の確認</a:t>
            </a:r>
            <a:endParaRPr sz="1400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4269" y="1559863"/>
            <a:ext cx="2710180" cy="109537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2300" b="1" spc="-18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一人一人の学習の支援</a:t>
            </a:r>
            <a:endParaRPr sz="23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558165" marR="560070" algn="ctr">
              <a:lnSpc>
                <a:spcPct val="119100"/>
              </a:lnSpc>
              <a:spcBef>
                <a:spcPts val="430"/>
              </a:spcBef>
            </a:pPr>
            <a:r>
              <a:rPr sz="1400" b="1" spc="-4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学習プランの提示や</a:t>
            </a:r>
            <a:r>
              <a:rPr sz="1400" b="1" spc="-10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教材の作成</a:t>
            </a:r>
            <a:endParaRPr sz="140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41816" y="1559863"/>
            <a:ext cx="2115820" cy="109537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2300" b="1" spc="2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創作活動の支援</a:t>
            </a:r>
            <a:endParaRPr sz="23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509905" marR="512445" algn="ctr">
              <a:lnSpc>
                <a:spcPct val="119100"/>
              </a:lnSpc>
              <a:spcBef>
                <a:spcPts val="430"/>
              </a:spcBef>
            </a:pPr>
            <a:r>
              <a:rPr sz="1400" b="1" spc="-10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素材の収集や</a:t>
            </a:r>
            <a:r>
              <a:rPr sz="1400" b="1" spc="-9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アイデア出し</a:t>
            </a:r>
            <a:endParaRPr sz="140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32966" y="4070862"/>
            <a:ext cx="1737995" cy="109537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1330"/>
              </a:spcBef>
            </a:pPr>
            <a:r>
              <a:rPr sz="2300" b="1" spc="4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言語学習</a:t>
            </a:r>
            <a:endParaRPr sz="23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12700" marR="5080" indent="180975">
              <a:lnSpc>
                <a:spcPct val="119100"/>
              </a:lnSpc>
              <a:spcBef>
                <a:spcPts val="430"/>
              </a:spcBef>
            </a:pPr>
            <a:r>
              <a:rPr sz="1400" b="1" spc="-110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ネイティブに近い</a:t>
            </a:r>
            <a:r>
              <a:rPr sz="1400" b="1" spc="500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 </a:t>
            </a:r>
            <a:r>
              <a:rPr sz="1400" b="1" spc="-8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表現や文法のチェック</a:t>
            </a:r>
            <a:endParaRPr sz="140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33447" y="4070862"/>
            <a:ext cx="2640330" cy="109537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2300" b="1" spc="-254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評価とフィードバック</a:t>
            </a:r>
            <a:endParaRPr sz="23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585470" marR="595630" algn="ctr">
              <a:lnSpc>
                <a:spcPct val="119100"/>
              </a:lnSpc>
              <a:spcBef>
                <a:spcPts val="430"/>
              </a:spcBef>
            </a:pPr>
            <a:r>
              <a:rPr sz="1400" b="1" spc="-10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学習の進捗分析や</a:t>
            </a:r>
            <a:r>
              <a:rPr sz="1400" b="1" spc="-60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作成物の振り返り</a:t>
            </a:r>
            <a:endParaRPr sz="140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92115" y="4070862"/>
            <a:ext cx="2415540" cy="109537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2300" b="1" spc="2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教員の業務効率化</a:t>
            </a:r>
            <a:endParaRPr sz="23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476884" marR="479425" algn="ctr">
              <a:lnSpc>
                <a:spcPct val="119100"/>
              </a:lnSpc>
              <a:spcBef>
                <a:spcPts val="430"/>
              </a:spcBef>
            </a:pPr>
            <a:r>
              <a:rPr sz="1400" b="1" spc="-10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授業準備の支援や</a:t>
            </a:r>
            <a:r>
              <a:rPr sz="1400" b="1" spc="-15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文書作成</a:t>
            </a:r>
            <a:endParaRPr sz="140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5670" y="6571274"/>
            <a:ext cx="8595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生成ＡＩは教育活動の質を向上させ、生徒と教員の双方にメリットをもたらすでしょう。</a:t>
            </a:r>
            <a:endParaRPr sz="18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5071" y="5333550"/>
            <a:ext cx="1390380" cy="89445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81884" y="5298739"/>
            <a:ext cx="820964" cy="929264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8099191" y="2869413"/>
            <a:ext cx="864869" cy="702310"/>
            <a:chOff x="8099191" y="2869413"/>
            <a:chExt cx="864869" cy="702310"/>
          </a:xfrm>
        </p:grpSpPr>
        <p:sp>
          <p:nvSpPr>
            <p:cNvPr id="25" name="object 25"/>
            <p:cNvSpPr/>
            <p:nvPr/>
          </p:nvSpPr>
          <p:spPr>
            <a:xfrm>
              <a:off x="8108075" y="2878287"/>
              <a:ext cx="845185" cy="684530"/>
            </a:xfrm>
            <a:custGeom>
              <a:avLst/>
              <a:gdLst/>
              <a:ahLst/>
              <a:cxnLst/>
              <a:rect l="l" t="t" r="r" b="b"/>
              <a:pathLst>
                <a:path w="845184" h="684529">
                  <a:moveTo>
                    <a:pt x="447751" y="0"/>
                  </a:moveTo>
                  <a:lnTo>
                    <a:pt x="395210" y="2315"/>
                  </a:lnTo>
                  <a:lnTo>
                    <a:pt x="395427" y="2315"/>
                  </a:lnTo>
                  <a:lnTo>
                    <a:pt x="344671" y="9089"/>
                  </a:lnTo>
                  <a:lnTo>
                    <a:pt x="344841" y="9089"/>
                  </a:lnTo>
                  <a:lnTo>
                    <a:pt x="296207" y="20061"/>
                  </a:lnTo>
                  <a:lnTo>
                    <a:pt x="296369" y="20061"/>
                  </a:lnTo>
                  <a:lnTo>
                    <a:pt x="250843" y="34765"/>
                  </a:lnTo>
                  <a:lnTo>
                    <a:pt x="207719" y="53251"/>
                  </a:lnTo>
                  <a:lnTo>
                    <a:pt x="167707" y="75142"/>
                  </a:lnTo>
                  <a:lnTo>
                    <a:pt x="131144" y="100180"/>
                  </a:lnTo>
                  <a:lnTo>
                    <a:pt x="98367" y="128110"/>
                  </a:lnTo>
                  <a:lnTo>
                    <a:pt x="69710" y="158675"/>
                  </a:lnTo>
                  <a:lnTo>
                    <a:pt x="45510" y="191618"/>
                  </a:lnTo>
                  <a:lnTo>
                    <a:pt x="26103" y="226682"/>
                  </a:lnTo>
                  <a:lnTo>
                    <a:pt x="11825" y="263611"/>
                  </a:lnTo>
                  <a:lnTo>
                    <a:pt x="3012" y="302148"/>
                  </a:lnTo>
                  <a:lnTo>
                    <a:pt x="0" y="342036"/>
                  </a:lnTo>
                  <a:lnTo>
                    <a:pt x="3012" y="381927"/>
                  </a:lnTo>
                  <a:lnTo>
                    <a:pt x="11825" y="420466"/>
                  </a:lnTo>
                  <a:lnTo>
                    <a:pt x="26103" y="457397"/>
                  </a:lnTo>
                  <a:lnTo>
                    <a:pt x="45510" y="492462"/>
                  </a:lnTo>
                  <a:lnTo>
                    <a:pt x="69710" y="525406"/>
                  </a:lnTo>
                  <a:lnTo>
                    <a:pt x="98367" y="555972"/>
                  </a:lnTo>
                  <a:lnTo>
                    <a:pt x="131144" y="583903"/>
                  </a:lnTo>
                  <a:lnTo>
                    <a:pt x="167707" y="608942"/>
                  </a:lnTo>
                  <a:lnTo>
                    <a:pt x="207719" y="630833"/>
                  </a:lnTo>
                  <a:lnTo>
                    <a:pt x="250843" y="649319"/>
                  </a:lnTo>
                  <a:lnTo>
                    <a:pt x="296744" y="664144"/>
                  </a:lnTo>
                  <a:lnTo>
                    <a:pt x="345530" y="675152"/>
                  </a:lnTo>
                  <a:lnTo>
                    <a:pt x="345837" y="675152"/>
                  </a:lnTo>
                  <a:lnTo>
                    <a:pt x="395727" y="681810"/>
                  </a:lnTo>
                  <a:lnTo>
                    <a:pt x="396118" y="681810"/>
                  </a:lnTo>
                  <a:lnTo>
                    <a:pt x="447751" y="684085"/>
                  </a:lnTo>
                  <a:lnTo>
                    <a:pt x="499670" y="681810"/>
                  </a:lnTo>
                  <a:lnTo>
                    <a:pt x="549841" y="675152"/>
                  </a:lnTo>
                  <a:lnTo>
                    <a:pt x="597934" y="664363"/>
                  </a:lnTo>
                  <a:lnTo>
                    <a:pt x="643618" y="649697"/>
                  </a:lnTo>
                  <a:lnTo>
                    <a:pt x="686564" y="631406"/>
                  </a:lnTo>
                  <a:lnTo>
                    <a:pt x="726442" y="609742"/>
                  </a:lnTo>
                  <a:lnTo>
                    <a:pt x="762922" y="584957"/>
                  </a:lnTo>
                  <a:lnTo>
                    <a:pt x="795675" y="557305"/>
                  </a:lnTo>
                  <a:lnTo>
                    <a:pt x="798580" y="554240"/>
                  </a:lnTo>
                  <a:lnTo>
                    <a:pt x="619036" y="554240"/>
                  </a:lnTo>
                  <a:lnTo>
                    <a:pt x="591323" y="549131"/>
                  </a:lnTo>
                  <a:lnTo>
                    <a:pt x="568693" y="535200"/>
                  </a:lnTo>
                  <a:lnTo>
                    <a:pt x="553435" y="514539"/>
                  </a:lnTo>
                  <a:lnTo>
                    <a:pt x="547839" y="489242"/>
                  </a:lnTo>
                  <a:lnTo>
                    <a:pt x="553435" y="463939"/>
                  </a:lnTo>
                  <a:lnTo>
                    <a:pt x="568693" y="443279"/>
                  </a:lnTo>
                  <a:lnTo>
                    <a:pt x="591323" y="429350"/>
                  </a:lnTo>
                  <a:lnTo>
                    <a:pt x="619036" y="424243"/>
                  </a:lnTo>
                  <a:lnTo>
                    <a:pt x="823400" y="424243"/>
                  </a:lnTo>
                  <a:lnTo>
                    <a:pt x="814039" y="413339"/>
                  </a:lnTo>
                  <a:lnTo>
                    <a:pt x="761085" y="396316"/>
                  </a:lnTo>
                  <a:lnTo>
                    <a:pt x="720143" y="386637"/>
                  </a:lnTo>
                  <a:lnTo>
                    <a:pt x="693259" y="368301"/>
                  </a:lnTo>
                  <a:lnTo>
                    <a:pt x="678527" y="342214"/>
                  </a:lnTo>
                  <a:lnTo>
                    <a:pt x="674039" y="309283"/>
                  </a:lnTo>
                  <a:lnTo>
                    <a:pt x="681077" y="277022"/>
                  </a:lnTo>
                  <a:lnTo>
                    <a:pt x="700060" y="252053"/>
                  </a:lnTo>
                  <a:lnTo>
                    <a:pt x="727794" y="233937"/>
                  </a:lnTo>
                  <a:lnTo>
                    <a:pt x="761085" y="222237"/>
                  </a:lnTo>
                  <a:lnTo>
                    <a:pt x="799798" y="205486"/>
                  </a:lnTo>
                  <a:lnTo>
                    <a:pt x="817603" y="182083"/>
                  </a:lnTo>
                  <a:lnTo>
                    <a:pt x="816335" y="155407"/>
                  </a:lnTo>
                  <a:lnTo>
                    <a:pt x="797826" y="128841"/>
                  </a:lnTo>
                  <a:lnTo>
                    <a:pt x="765049" y="100760"/>
                  </a:lnTo>
                  <a:lnTo>
                    <a:pt x="728457" y="75582"/>
                  </a:lnTo>
                  <a:lnTo>
                    <a:pt x="688388" y="53567"/>
                  </a:lnTo>
                  <a:lnTo>
                    <a:pt x="645182" y="34974"/>
                  </a:lnTo>
                  <a:lnTo>
                    <a:pt x="599176" y="20061"/>
                  </a:lnTo>
                  <a:lnTo>
                    <a:pt x="550710" y="9089"/>
                  </a:lnTo>
                  <a:lnTo>
                    <a:pt x="500122" y="2315"/>
                  </a:lnTo>
                  <a:lnTo>
                    <a:pt x="447751" y="0"/>
                  </a:lnTo>
                  <a:close/>
                </a:path>
                <a:path w="845184" h="684529">
                  <a:moveTo>
                    <a:pt x="823400" y="424243"/>
                  </a:moveTo>
                  <a:lnTo>
                    <a:pt x="619036" y="424243"/>
                  </a:lnTo>
                  <a:lnTo>
                    <a:pt x="646748" y="429350"/>
                  </a:lnTo>
                  <a:lnTo>
                    <a:pt x="669378" y="443279"/>
                  </a:lnTo>
                  <a:lnTo>
                    <a:pt x="684637" y="463939"/>
                  </a:lnTo>
                  <a:lnTo>
                    <a:pt x="690232" y="489242"/>
                  </a:lnTo>
                  <a:lnTo>
                    <a:pt x="684637" y="514539"/>
                  </a:lnTo>
                  <a:lnTo>
                    <a:pt x="669378" y="535200"/>
                  </a:lnTo>
                  <a:lnTo>
                    <a:pt x="646748" y="549131"/>
                  </a:lnTo>
                  <a:lnTo>
                    <a:pt x="619036" y="554240"/>
                  </a:lnTo>
                  <a:lnTo>
                    <a:pt x="798580" y="554240"/>
                  </a:lnTo>
                  <a:lnTo>
                    <a:pt x="824369" y="527037"/>
                  </a:lnTo>
                  <a:lnTo>
                    <a:pt x="845138" y="486147"/>
                  </a:lnTo>
                  <a:lnTo>
                    <a:pt x="841876" y="445765"/>
                  </a:lnTo>
                  <a:lnTo>
                    <a:pt x="823400" y="424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099191" y="2869413"/>
              <a:ext cx="864869" cy="702310"/>
            </a:xfrm>
            <a:custGeom>
              <a:avLst/>
              <a:gdLst/>
              <a:ahLst/>
              <a:cxnLst/>
              <a:rect l="l" t="t" r="r" b="b"/>
              <a:pathLst>
                <a:path w="864870" h="702310">
                  <a:moveTo>
                    <a:pt x="456628" y="0"/>
                  </a:moveTo>
                  <a:lnTo>
                    <a:pt x="403451" y="2365"/>
                  </a:lnTo>
                  <a:lnTo>
                    <a:pt x="352057" y="9283"/>
                  </a:lnTo>
                  <a:lnTo>
                    <a:pt x="302789" y="20491"/>
                  </a:lnTo>
                  <a:lnTo>
                    <a:pt x="255994" y="35720"/>
                  </a:lnTo>
                  <a:lnTo>
                    <a:pt x="212017" y="54708"/>
                  </a:lnTo>
                  <a:lnTo>
                    <a:pt x="171203" y="77188"/>
                  </a:lnTo>
                  <a:lnTo>
                    <a:pt x="133897" y="102895"/>
                  </a:lnTo>
                  <a:lnTo>
                    <a:pt x="100445" y="131564"/>
                  </a:lnTo>
                  <a:lnTo>
                    <a:pt x="71192" y="162928"/>
                  </a:lnTo>
                  <a:lnTo>
                    <a:pt x="46484" y="196725"/>
                  </a:lnTo>
                  <a:lnTo>
                    <a:pt x="26665" y="232686"/>
                  </a:lnTo>
                  <a:lnTo>
                    <a:pt x="12081" y="270549"/>
                  </a:lnTo>
                  <a:lnTo>
                    <a:pt x="3077" y="310046"/>
                  </a:lnTo>
                  <a:lnTo>
                    <a:pt x="69" y="349993"/>
                  </a:lnTo>
                  <a:lnTo>
                    <a:pt x="0" y="350913"/>
                  </a:lnTo>
                  <a:lnTo>
                    <a:pt x="3077" y="391781"/>
                  </a:lnTo>
                  <a:lnTo>
                    <a:pt x="11965" y="430771"/>
                  </a:lnTo>
                  <a:lnTo>
                    <a:pt x="26665" y="469142"/>
                  </a:lnTo>
                  <a:lnTo>
                    <a:pt x="46484" y="505104"/>
                  </a:lnTo>
                  <a:lnTo>
                    <a:pt x="71192" y="538902"/>
                  </a:lnTo>
                  <a:lnTo>
                    <a:pt x="100445" y="570268"/>
                  </a:lnTo>
                  <a:lnTo>
                    <a:pt x="133897" y="598938"/>
                  </a:lnTo>
                  <a:lnTo>
                    <a:pt x="171203" y="624646"/>
                  </a:lnTo>
                  <a:lnTo>
                    <a:pt x="212017" y="647127"/>
                  </a:lnTo>
                  <a:lnTo>
                    <a:pt x="255994" y="666116"/>
                  </a:lnTo>
                  <a:lnTo>
                    <a:pt x="303173" y="681472"/>
                  </a:lnTo>
                  <a:lnTo>
                    <a:pt x="303338" y="681472"/>
                  </a:lnTo>
                  <a:lnTo>
                    <a:pt x="352057" y="692555"/>
                  </a:lnTo>
                  <a:lnTo>
                    <a:pt x="403451" y="699474"/>
                  </a:lnTo>
                  <a:lnTo>
                    <a:pt x="456628" y="701840"/>
                  </a:lnTo>
                  <a:lnTo>
                    <a:pt x="507946" y="699648"/>
                  </a:lnTo>
                  <a:lnTo>
                    <a:pt x="557980" y="693180"/>
                  </a:lnTo>
                  <a:lnTo>
                    <a:pt x="599601" y="684072"/>
                  </a:lnTo>
                  <a:lnTo>
                    <a:pt x="456628" y="684072"/>
                  </a:lnTo>
                  <a:lnTo>
                    <a:pt x="401655" y="681472"/>
                  </a:lnTo>
                  <a:lnTo>
                    <a:pt x="348697" y="673880"/>
                  </a:lnTo>
                  <a:lnTo>
                    <a:pt x="298170" y="661612"/>
                  </a:lnTo>
                  <a:lnTo>
                    <a:pt x="250487" y="644982"/>
                  </a:lnTo>
                  <a:lnTo>
                    <a:pt x="206064" y="624305"/>
                  </a:lnTo>
                  <a:lnTo>
                    <a:pt x="165314" y="599894"/>
                  </a:lnTo>
                  <a:lnTo>
                    <a:pt x="128653" y="572065"/>
                  </a:lnTo>
                  <a:lnTo>
                    <a:pt x="96494" y="541132"/>
                  </a:lnTo>
                  <a:lnTo>
                    <a:pt x="69253" y="507409"/>
                  </a:lnTo>
                  <a:lnTo>
                    <a:pt x="47344" y="471211"/>
                  </a:lnTo>
                  <a:lnTo>
                    <a:pt x="31182" y="432853"/>
                  </a:lnTo>
                  <a:lnTo>
                    <a:pt x="21180" y="392649"/>
                  </a:lnTo>
                  <a:lnTo>
                    <a:pt x="17754" y="350913"/>
                  </a:lnTo>
                  <a:lnTo>
                    <a:pt x="21109" y="310046"/>
                  </a:lnTo>
                  <a:lnTo>
                    <a:pt x="21180" y="309180"/>
                  </a:lnTo>
                  <a:lnTo>
                    <a:pt x="31182" y="268978"/>
                  </a:lnTo>
                  <a:lnTo>
                    <a:pt x="47344" y="230620"/>
                  </a:lnTo>
                  <a:lnTo>
                    <a:pt x="69253" y="194423"/>
                  </a:lnTo>
                  <a:lnTo>
                    <a:pt x="96494" y="160700"/>
                  </a:lnTo>
                  <a:lnTo>
                    <a:pt x="128653" y="129767"/>
                  </a:lnTo>
                  <a:lnTo>
                    <a:pt x="165314" y="101937"/>
                  </a:lnTo>
                  <a:lnTo>
                    <a:pt x="206064" y="77525"/>
                  </a:lnTo>
                  <a:lnTo>
                    <a:pt x="250487" y="56847"/>
                  </a:lnTo>
                  <a:lnTo>
                    <a:pt x="298170" y="40216"/>
                  </a:lnTo>
                  <a:lnTo>
                    <a:pt x="348697" y="27947"/>
                  </a:lnTo>
                  <a:lnTo>
                    <a:pt x="401655" y="20355"/>
                  </a:lnTo>
                  <a:lnTo>
                    <a:pt x="456628" y="17754"/>
                  </a:lnTo>
                  <a:lnTo>
                    <a:pt x="599438" y="17754"/>
                  </a:lnTo>
                  <a:lnTo>
                    <a:pt x="558763" y="8780"/>
                  </a:lnTo>
                  <a:lnTo>
                    <a:pt x="508330" y="2219"/>
                  </a:lnTo>
                  <a:lnTo>
                    <a:pt x="456628" y="0"/>
                  </a:lnTo>
                  <a:close/>
                </a:path>
                <a:path w="864870" h="702310">
                  <a:moveTo>
                    <a:pt x="599438" y="17754"/>
                  </a:moveTo>
                  <a:lnTo>
                    <a:pt x="456628" y="17754"/>
                  </a:lnTo>
                  <a:lnTo>
                    <a:pt x="506639" y="19890"/>
                  </a:lnTo>
                  <a:lnTo>
                    <a:pt x="555398" y="26205"/>
                  </a:lnTo>
                  <a:lnTo>
                    <a:pt x="602529" y="36561"/>
                  </a:lnTo>
                  <a:lnTo>
                    <a:pt x="647655" y="50820"/>
                  </a:lnTo>
                  <a:lnTo>
                    <a:pt x="690400" y="68845"/>
                  </a:lnTo>
                  <a:lnTo>
                    <a:pt x="730387" y="90497"/>
                  </a:lnTo>
                  <a:lnTo>
                    <a:pt x="767240" y="115639"/>
                  </a:lnTo>
                  <a:lnTo>
                    <a:pt x="800582" y="144132"/>
                  </a:lnTo>
                  <a:lnTo>
                    <a:pt x="819074" y="176685"/>
                  </a:lnTo>
                  <a:lnTo>
                    <a:pt x="819129" y="176900"/>
                  </a:lnTo>
                  <a:lnTo>
                    <a:pt x="787110" y="216235"/>
                  </a:lnTo>
                  <a:lnTo>
                    <a:pt x="767842" y="222491"/>
                  </a:lnTo>
                  <a:lnTo>
                    <a:pt x="728035" y="237162"/>
                  </a:lnTo>
                  <a:lnTo>
                    <a:pt x="698585" y="258556"/>
                  </a:lnTo>
                  <a:lnTo>
                    <a:pt x="680313" y="285831"/>
                  </a:lnTo>
                  <a:lnTo>
                    <a:pt x="674039" y="318147"/>
                  </a:lnTo>
                  <a:lnTo>
                    <a:pt x="679896" y="356609"/>
                  </a:lnTo>
                  <a:lnTo>
                    <a:pt x="697576" y="385297"/>
                  </a:lnTo>
                  <a:lnTo>
                    <a:pt x="727242" y="404381"/>
                  </a:lnTo>
                  <a:lnTo>
                    <a:pt x="769061" y="414032"/>
                  </a:lnTo>
                  <a:lnTo>
                    <a:pt x="794996" y="419130"/>
                  </a:lnTo>
                  <a:lnTo>
                    <a:pt x="816211" y="428394"/>
                  </a:lnTo>
                  <a:lnTo>
                    <a:pt x="832256" y="441552"/>
                  </a:lnTo>
                  <a:lnTo>
                    <a:pt x="842683" y="458330"/>
                  </a:lnTo>
                  <a:lnTo>
                    <a:pt x="846628" y="475774"/>
                  </a:lnTo>
                  <a:lnTo>
                    <a:pt x="845118" y="494110"/>
                  </a:lnTo>
                  <a:lnTo>
                    <a:pt x="826465" y="530186"/>
                  </a:lnTo>
                  <a:lnTo>
                    <a:pt x="793410" y="564467"/>
                  </a:lnTo>
                  <a:lnTo>
                    <a:pt x="755539" y="594886"/>
                  </a:lnTo>
                  <a:lnTo>
                    <a:pt x="713376" y="621226"/>
                  </a:lnTo>
                  <a:lnTo>
                    <a:pt x="667450" y="643267"/>
                  </a:lnTo>
                  <a:lnTo>
                    <a:pt x="618285" y="660791"/>
                  </a:lnTo>
                  <a:lnTo>
                    <a:pt x="566409" y="673579"/>
                  </a:lnTo>
                  <a:lnTo>
                    <a:pt x="511938" y="681472"/>
                  </a:lnTo>
                  <a:lnTo>
                    <a:pt x="511105" y="681472"/>
                  </a:lnTo>
                  <a:lnTo>
                    <a:pt x="456628" y="684072"/>
                  </a:lnTo>
                  <a:lnTo>
                    <a:pt x="599601" y="684072"/>
                  </a:lnTo>
                  <a:lnTo>
                    <a:pt x="606346" y="682596"/>
                  </a:lnTo>
                  <a:lnTo>
                    <a:pt x="652660" y="668057"/>
                  </a:lnTo>
                  <a:lnTo>
                    <a:pt x="696540" y="649721"/>
                  </a:lnTo>
                  <a:lnTo>
                    <a:pt x="737601" y="627751"/>
                  </a:lnTo>
                  <a:lnTo>
                    <a:pt x="775460" y="602305"/>
                  </a:lnTo>
                  <a:lnTo>
                    <a:pt x="809735" y="573544"/>
                  </a:lnTo>
                  <a:lnTo>
                    <a:pt x="840041" y="541629"/>
                  </a:lnTo>
                  <a:lnTo>
                    <a:pt x="862703" y="496920"/>
                  </a:lnTo>
                  <a:lnTo>
                    <a:pt x="864310" y="473858"/>
                  </a:lnTo>
                  <a:lnTo>
                    <a:pt x="859142" y="451688"/>
                  </a:lnTo>
                  <a:lnTo>
                    <a:pt x="846297" y="430771"/>
                  </a:lnTo>
                  <a:lnTo>
                    <a:pt x="826795" y="414254"/>
                  </a:lnTo>
                  <a:lnTo>
                    <a:pt x="801406" y="402624"/>
                  </a:lnTo>
                  <a:lnTo>
                    <a:pt x="770902" y="396367"/>
                  </a:lnTo>
                  <a:lnTo>
                    <a:pt x="735462" y="388547"/>
                  </a:lnTo>
                  <a:lnTo>
                    <a:pt x="710838" y="373276"/>
                  </a:lnTo>
                  <a:lnTo>
                    <a:pt x="696471" y="349993"/>
                  </a:lnTo>
                  <a:lnTo>
                    <a:pt x="691807" y="318147"/>
                  </a:lnTo>
                  <a:lnTo>
                    <a:pt x="700035" y="285831"/>
                  </a:lnTo>
                  <a:lnTo>
                    <a:pt x="700137" y="285429"/>
                  </a:lnTo>
                  <a:lnTo>
                    <a:pt x="720712" y="262596"/>
                  </a:lnTo>
                  <a:lnTo>
                    <a:pt x="746906" y="247933"/>
                  </a:lnTo>
                  <a:lnTo>
                    <a:pt x="795904" y="231730"/>
                  </a:lnTo>
                  <a:lnTo>
                    <a:pt x="814663" y="220878"/>
                  </a:lnTo>
                  <a:lnTo>
                    <a:pt x="827989" y="207464"/>
                  </a:lnTo>
                  <a:lnTo>
                    <a:pt x="835494" y="191782"/>
                  </a:lnTo>
                  <a:lnTo>
                    <a:pt x="836910" y="176900"/>
                  </a:lnTo>
                  <a:lnTo>
                    <a:pt x="836930" y="176685"/>
                  </a:lnTo>
                  <a:lnTo>
                    <a:pt x="833502" y="161218"/>
                  </a:lnTo>
                  <a:lnTo>
                    <a:pt x="778229" y="101695"/>
                  </a:lnTo>
                  <a:lnTo>
                    <a:pt x="739997" y="75577"/>
                  </a:lnTo>
                  <a:lnTo>
                    <a:pt x="698544" y="53083"/>
                  </a:lnTo>
                  <a:lnTo>
                    <a:pt x="654261" y="34356"/>
                  </a:lnTo>
                  <a:lnTo>
                    <a:pt x="607537" y="19541"/>
                  </a:lnTo>
                  <a:lnTo>
                    <a:pt x="599438" y="17754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47037" y="3293647"/>
              <a:ext cx="160146" cy="1477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48306" y="2929957"/>
              <a:ext cx="155448" cy="1554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80997" y="2964665"/>
              <a:ext cx="314491" cy="2931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49842" y="3297977"/>
              <a:ext cx="123088" cy="123088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4875545" y="2950352"/>
            <a:ext cx="935990" cy="558165"/>
            <a:chOff x="4875545" y="2950352"/>
            <a:chExt cx="935990" cy="558165"/>
          </a:xfrm>
        </p:grpSpPr>
        <p:sp>
          <p:nvSpPr>
            <p:cNvPr id="32" name="object 32"/>
            <p:cNvSpPr/>
            <p:nvPr/>
          </p:nvSpPr>
          <p:spPr>
            <a:xfrm>
              <a:off x="4884755" y="3075823"/>
              <a:ext cx="917575" cy="423545"/>
            </a:xfrm>
            <a:custGeom>
              <a:avLst/>
              <a:gdLst/>
              <a:ahLst/>
              <a:cxnLst/>
              <a:rect l="l" t="t" r="r" b="b"/>
              <a:pathLst>
                <a:path w="917575" h="423545">
                  <a:moveTo>
                    <a:pt x="842263" y="0"/>
                  </a:moveTo>
                  <a:lnTo>
                    <a:pt x="75044" y="0"/>
                  </a:lnTo>
                  <a:lnTo>
                    <a:pt x="0" y="401104"/>
                  </a:lnTo>
                  <a:lnTo>
                    <a:pt x="412559" y="401104"/>
                  </a:lnTo>
                  <a:lnTo>
                    <a:pt x="416050" y="409955"/>
                  </a:lnTo>
                  <a:lnTo>
                    <a:pt x="422179" y="417020"/>
                  </a:lnTo>
                  <a:lnTo>
                    <a:pt x="430347" y="421699"/>
                  </a:lnTo>
                  <a:lnTo>
                    <a:pt x="439953" y="423392"/>
                  </a:lnTo>
                  <a:lnTo>
                    <a:pt x="477354" y="423392"/>
                  </a:lnTo>
                  <a:lnTo>
                    <a:pt x="486960" y="421699"/>
                  </a:lnTo>
                  <a:lnTo>
                    <a:pt x="495128" y="417020"/>
                  </a:lnTo>
                  <a:lnTo>
                    <a:pt x="501257" y="409955"/>
                  </a:lnTo>
                  <a:lnTo>
                    <a:pt x="504748" y="401104"/>
                  </a:lnTo>
                  <a:lnTo>
                    <a:pt x="917308" y="401104"/>
                  </a:lnTo>
                  <a:lnTo>
                    <a:pt x="842263" y="0"/>
                  </a:lnTo>
                  <a:close/>
                </a:path>
              </a:pathLst>
            </a:custGeom>
            <a:solidFill>
              <a:srgbClr val="FEDA3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875545" y="3066950"/>
              <a:ext cx="935990" cy="441325"/>
            </a:xfrm>
            <a:custGeom>
              <a:avLst/>
              <a:gdLst/>
              <a:ahLst/>
              <a:cxnLst/>
              <a:rect l="l" t="t" r="r" b="b"/>
              <a:pathLst>
                <a:path w="935989" h="441325">
                  <a:moveTo>
                    <a:pt x="855751" y="0"/>
                  </a:moveTo>
                  <a:lnTo>
                    <a:pt x="79984" y="0"/>
                  </a:lnTo>
                  <a:lnTo>
                    <a:pt x="76314" y="3035"/>
                  </a:lnTo>
                  <a:lnTo>
                    <a:pt x="0" y="410933"/>
                  </a:lnTo>
                  <a:lnTo>
                    <a:pt x="698" y="413613"/>
                  </a:lnTo>
                  <a:lnTo>
                    <a:pt x="2374" y="415645"/>
                  </a:lnTo>
                  <a:lnTo>
                    <a:pt x="4076" y="417664"/>
                  </a:lnTo>
                  <a:lnTo>
                    <a:pt x="6578" y="418845"/>
                  </a:lnTo>
                  <a:lnTo>
                    <a:pt x="415315" y="418845"/>
                  </a:lnTo>
                  <a:lnTo>
                    <a:pt x="420923" y="427922"/>
                  </a:lnTo>
                  <a:lnTo>
                    <a:pt x="428804" y="434962"/>
                  </a:lnTo>
                  <a:lnTo>
                    <a:pt x="438402" y="439516"/>
                  </a:lnTo>
                  <a:lnTo>
                    <a:pt x="449160" y="441134"/>
                  </a:lnTo>
                  <a:lnTo>
                    <a:pt x="486562" y="441134"/>
                  </a:lnTo>
                  <a:lnTo>
                    <a:pt x="497326" y="439516"/>
                  </a:lnTo>
                  <a:lnTo>
                    <a:pt x="506925" y="434962"/>
                  </a:lnTo>
                  <a:lnTo>
                    <a:pt x="514807" y="427922"/>
                  </a:lnTo>
                  <a:lnTo>
                    <a:pt x="517616" y="423379"/>
                  </a:lnTo>
                  <a:lnTo>
                    <a:pt x="440156" y="423379"/>
                  </a:lnTo>
                  <a:lnTo>
                    <a:pt x="432295" y="416979"/>
                  </a:lnTo>
                  <a:lnTo>
                    <a:pt x="429615" y="404050"/>
                  </a:lnTo>
                  <a:lnTo>
                    <a:pt x="425983" y="401091"/>
                  </a:lnTo>
                  <a:lnTo>
                    <a:pt x="19913" y="401091"/>
                  </a:lnTo>
                  <a:lnTo>
                    <a:pt x="91630" y="17754"/>
                  </a:lnTo>
                  <a:lnTo>
                    <a:pt x="862175" y="17754"/>
                  </a:lnTo>
                  <a:lnTo>
                    <a:pt x="859421" y="3035"/>
                  </a:lnTo>
                  <a:lnTo>
                    <a:pt x="855751" y="0"/>
                  </a:lnTo>
                  <a:close/>
                </a:path>
                <a:path w="935989" h="441325">
                  <a:moveTo>
                    <a:pt x="862175" y="17754"/>
                  </a:moveTo>
                  <a:lnTo>
                    <a:pt x="844105" y="17754"/>
                  </a:lnTo>
                  <a:lnTo>
                    <a:pt x="915822" y="401091"/>
                  </a:lnTo>
                  <a:lnTo>
                    <a:pt x="509739" y="401091"/>
                  </a:lnTo>
                  <a:lnTo>
                    <a:pt x="506120" y="404050"/>
                  </a:lnTo>
                  <a:lnTo>
                    <a:pt x="503440" y="416979"/>
                  </a:lnTo>
                  <a:lnTo>
                    <a:pt x="495579" y="423379"/>
                  </a:lnTo>
                  <a:lnTo>
                    <a:pt x="517616" y="423379"/>
                  </a:lnTo>
                  <a:lnTo>
                    <a:pt x="520420" y="418845"/>
                  </a:lnTo>
                  <a:lnTo>
                    <a:pt x="929157" y="418845"/>
                  </a:lnTo>
                  <a:lnTo>
                    <a:pt x="931671" y="417664"/>
                  </a:lnTo>
                  <a:lnTo>
                    <a:pt x="935037" y="413613"/>
                  </a:lnTo>
                  <a:lnTo>
                    <a:pt x="935735" y="410933"/>
                  </a:lnTo>
                  <a:lnTo>
                    <a:pt x="862175" y="17754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939602" y="2959241"/>
              <a:ext cx="403860" cy="476250"/>
            </a:xfrm>
            <a:custGeom>
              <a:avLst/>
              <a:gdLst/>
              <a:ahLst/>
              <a:cxnLst/>
              <a:rect l="l" t="t" r="r" b="b"/>
              <a:pathLst>
                <a:path w="403860" h="476250">
                  <a:moveTo>
                    <a:pt x="218591" y="0"/>
                  </a:moveTo>
                  <a:lnTo>
                    <a:pt x="168818" y="5557"/>
                  </a:lnTo>
                  <a:lnTo>
                    <a:pt x="120731" y="18962"/>
                  </a:lnTo>
                  <a:lnTo>
                    <a:pt x="75869" y="40450"/>
                  </a:lnTo>
                  <a:lnTo>
                    <a:pt x="0" y="463627"/>
                  </a:lnTo>
                  <a:lnTo>
                    <a:pt x="42256" y="444631"/>
                  </a:lnTo>
                  <a:lnTo>
                    <a:pt x="87285" y="431003"/>
                  </a:lnTo>
                  <a:lnTo>
                    <a:pt x="134177" y="422622"/>
                  </a:lnTo>
                  <a:lnTo>
                    <a:pt x="182025" y="419364"/>
                  </a:lnTo>
                  <a:lnTo>
                    <a:pt x="229920" y="421107"/>
                  </a:lnTo>
                  <a:lnTo>
                    <a:pt x="276955" y="427729"/>
                  </a:lnTo>
                  <a:lnTo>
                    <a:pt x="322219" y="439107"/>
                  </a:lnTo>
                  <a:lnTo>
                    <a:pt x="364807" y="455118"/>
                  </a:lnTo>
                  <a:lnTo>
                    <a:pt x="403809" y="475641"/>
                  </a:lnTo>
                  <a:lnTo>
                    <a:pt x="403809" y="51512"/>
                  </a:lnTo>
                  <a:lnTo>
                    <a:pt x="362660" y="28045"/>
                  </a:lnTo>
                  <a:lnTo>
                    <a:pt x="317050" y="11480"/>
                  </a:lnTo>
                  <a:lnTo>
                    <a:pt x="268514" y="2052"/>
                  </a:lnTo>
                  <a:lnTo>
                    <a:pt x="218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930254" y="2950362"/>
              <a:ext cx="422275" cy="493395"/>
            </a:xfrm>
            <a:custGeom>
              <a:avLst/>
              <a:gdLst/>
              <a:ahLst/>
              <a:cxnLst/>
              <a:rect l="l" t="t" r="r" b="b"/>
              <a:pathLst>
                <a:path w="422275" h="493395">
                  <a:moveTo>
                    <a:pt x="354063" y="333070"/>
                  </a:moveTo>
                  <a:lnTo>
                    <a:pt x="297840" y="315506"/>
                  </a:lnTo>
                  <a:lnTo>
                    <a:pt x="247396" y="309245"/>
                  </a:lnTo>
                  <a:lnTo>
                    <a:pt x="196443" y="308025"/>
                  </a:lnTo>
                  <a:lnTo>
                    <a:pt x="146062" y="311873"/>
                  </a:lnTo>
                  <a:lnTo>
                    <a:pt x="97409" y="320814"/>
                  </a:lnTo>
                  <a:lnTo>
                    <a:pt x="92646" y="321970"/>
                  </a:lnTo>
                  <a:lnTo>
                    <a:pt x="89712" y="326783"/>
                  </a:lnTo>
                  <a:lnTo>
                    <a:pt x="92036" y="336308"/>
                  </a:lnTo>
                  <a:lnTo>
                    <a:pt x="96837" y="339229"/>
                  </a:lnTo>
                  <a:lnTo>
                    <a:pt x="101600" y="338074"/>
                  </a:lnTo>
                  <a:lnTo>
                    <a:pt x="148463" y="329476"/>
                  </a:lnTo>
                  <a:lnTo>
                    <a:pt x="196989" y="325767"/>
                  </a:lnTo>
                  <a:lnTo>
                    <a:pt x="246087" y="326948"/>
                  </a:lnTo>
                  <a:lnTo>
                    <a:pt x="294678" y="332994"/>
                  </a:lnTo>
                  <a:lnTo>
                    <a:pt x="343357" y="344195"/>
                  </a:lnTo>
                  <a:lnTo>
                    <a:pt x="348018" y="344195"/>
                  </a:lnTo>
                  <a:lnTo>
                    <a:pt x="351574" y="341668"/>
                  </a:lnTo>
                  <a:lnTo>
                    <a:pt x="354063" y="333070"/>
                  </a:lnTo>
                  <a:close/>
                </a:path>
                <a:path w="422275" h="493395">
                  <a:moveTo>
                    <a:pt x="358000" y="211721"/>
                  </a:moveTo>
                  <a:lnTo>
                    <a:pt x="304520" y="195135"/>
                  </a:lnTo>
                  <a:lnTo>
                    <a:pt x="256946" y="189395"/>
                  </a:lnTo>
                  <a:lnTo>
                    <a:pt x="208864" y="188277"/>
                  </a:lnTo>
                  <a:lnTo>
                    <a:pt x="161340" y="191820"/>
                  </a:lnTo>
                  <a:lnTo>
                    <a:pt x="115417" y="200037"/>
                  </a:lnTo>
                  <a:lnTo>
                    <a:pt x="110642" y="201168"/>
                  </a:lnTo>
                  <a:lnTo>
                    <a:pt x="107683" y="205955"/>
                  </a:lnTo>
                  <a:lnTo>
                    <a:pt x="109943" y="215506"/>
                  </a:lnTo>
                  <a:lnTo>
                    <a:pt x="114706" y="218427"/>
                  </a:lnTo>
                  <a:lnTo>
                    <a:pt x="119494" y="217335"/>
                  </a:lnTo>
                  <a:lnTo>
                    <a:pt x="163664" y="209423"/>
                  </a:lnTo>
                  <a:lnTo>
                    <a:pt x="209384" y="206019"/>
                  </a:lnTo>
                  <a:lnTo>
                    <a:pt x="255651" y="207086"/>
                  </a:lnTo>
                  <a:lnTo>
                    <a:pt x="301421" y="212623"/>
                  </a:lnTo>
                  <a:lnTo>
                    <a:pt x="347319" y="222910"/>
                  </a:lnTo>
                  <a:lnTo>
                    <a:pt x="351993" y="222910"/>
                  </a:lnTo>
                  <a:lnTo>
                    <a:pt x="355561" y="220357"/>
                  </a:lnTo>
                  <a:lnTo>
                    <a:pt x="358000" y="211721"/>
                  </a:lnTo>
                  <a:close/>
                </a:path>
                <a:path w="422275" h="493395">
                  <a:moveTo>
                    <a:pt x="361429" y="111277"/>
                  </a:moveTo>
                  <a:lnTo>
                    <a:pt x="310756" y="91871"/>
                  </a:lnTo>
                  <a:lnTo>
                    <a:pt x="265480" y="84836"/>
                  </a:lnTo>
                  <a:lnTo>
                    <a:pt x="219621" y="83426"/>
                  </a:lnTo>
                  <a:lnTo>
                    <a:pt x="174180" y="87693"/>
                  </a:lnTo>
                  <a:lnTo>
                    <a:pt x="130162" y="97663"/>
                  </a:lnTo>
                  <a:lnTo>
                    <a:pt x="125463" y="99060"/>
                  </a:lnTo>
                  <a:lnTo>
                    <a:pt x="122783" y="104013"/>
                  </a:lnTo>
                  <a:lnTo>
                    <a:pt x="125603" y="113398"/>
                  </a:lnTo>
                  <a:lnTo>
                    <a:pt x="130543" y="116052"/>
                  </a:lnTo>
                  <a:lnTo>
                    <a:pt x="135242" y="114668"/>
                  </a:lnTo>
                  <a:lnTo>
                    <a:pt x="187769" y="103682"/>
                  </a:lnTo>
                  <a:lnTo>
                    <a:pt x="242049" y="101142"/>
                  </a:lnTo>
                  <a:lnTo>
                    <a:pt x="296214" y="107010"/>
                  </a:lnTo>
                  <a:lnTo>
                    <a:pt x="350405" y="121742"/>
                  </a:lnTo>
                  <a:lnTo>
                    <a:pt x="355041" y="121742"/>
                  </a:lnTo>
                  <a:lnTo>
                    <a:pt x="358457" y="119494"/>
                  </a:lnTo>
                  <a:lnTo>
                    <a:pt x="361429" y="111277"/>
                  </a:lnTo>
                  <a:close/>
                </a:path>
                <a:path w="422275" h="493395">
                  <a:moveTo>
                    <a:pt x="422021" y="57505"/>
                  </a:moveTo>
                  <a:lnTo>
                    <a:pt x="420687" y="54914"/>
                  </a:lnTo>
                  <a:lnTo>
                    <a:pt x="420611" y="54775"/>
                  </a:lnTo>
                  <a:lnTo>
                    <a:pt x="418236" y="53124"/>
                  </a:lnTo>
                  <a:lnTo>
                    <a:pt x="404266" y="45173"/>
                  </a:lnTo>
                  <a:lnTo>
                    <a:pt x="404266" y="65074"/>
                  </a:lnTo>
                  <a:lnTo>
                    <a:pt x="404266" y="469049"/>
                  </a:lnTo>
                  <a:lnTo>
                    <a:pt x="357098" y="447243"/>
                  </a:lnTo>
                  <a:lnTo>
                    <a:pt x="326021" y="437667"/>
                  </a:lnTo>
                  <a:lnTo>
                    <a:pt x="306387" y="431609"/>
                  </a:lnTo>
                  <a:lnTo>
                    <a:pt x="253352" y="422211"/>
                  </a:lnTo>
                  <a:lnTo>
                    <a:pt x="199186" y="419061"/>
                  </a:lnTo>
                  <a:lnTo>
                    <a:pt x="152628" y="421398"/>
                  </a:lnTo>
                  <a:lnTo>
                    <a:pt x="106921" y="428434"/>
                  </a:lnTo>
                  <a:lnTo>
                    <a:pt x="62852" y="440169"/>
                  </a:lnTo>
                  <a:lnTo>
                    <a:pt x="21209" y="456628"/>
                  </a:lnTo>
                  <a:lnTo>
                    <a:pt x="93230" y="54914"/>
                  </a:lnTo>
                  <a:lnTo>
                    <a:pt x="135077" y="35445"/>
                  </a:lnTo>
                  <a:lnTo>
                    <a:pt x="180022" y="23025"/>
                  </a:lnTo>
                  <a:lnTo>
                    <a:pt x="226733" y="17602"/>
                  </a:lnTo>
                  <a:lnTo>
                    <a:pt x="273850" y="19138"/>
                  </a:lnTo>
                  <a:lnTo>
                    <a:pt x="320052" y="27597"/>
                  </a:lnTo>
                  <a:lnTo>
                    <a:pt x="360527" y="41719"/>
                  </a:lnTo>
                  <a:lnTo>
                    <a:pt x="364185" y="43040"/>
                  </a:lnTo>
                  <a:lnTo>
                    <a:pt x="404266" y="65074"/>
                  </a:lnTo>
                  <a:lnTo>
                    <a:pt x="404266" y="45173"/>
                  </a:lnTo>
                  <a:lnTo>
                    <a:pt x="374764" y="28359"/>
                  </a:lnTo>
                  <a:lnTo>
                    <a:pt x="344893" y="17602"/>
                  </a:lnTo>
                  <a:lnTo>
                    <a:pt x="327139" y="11201"/>
                  </a:lnTo>
                  <a:lnTo>
                    <a:pt x="276885" y="1739"/>
                  </a:lnTo>
                  <a:lnTo>
                    <a:pt x="225577" y="0"/>
                  </a:lnTo>
                  <a:lnTo>
                    <a:pt x="174726" y="6057"/>
                  </a:lnTo>
                  <a:lnTo>
                    <a:pt x="125907" y="19939"/>
                  </a:lnTo>
                  <a:lnTo>
                    <a:pt x="80645" y="41719"/>
                  </a:lnTo>
                  <a:lnTo>
                    <a:pt x="0" y="474294"/>
                  </a:lnTo>
                  <a:lnTo>
                    <a:pt x="1358" y="477697"/>
                  </a:lnTo>
                  <a:lnTo>
                    <a:pt x="6870" y="481685"/>
                  </a:lnTo>
                  <a:lnTo>
                    <a:pt x="10515" y="481939"/>
                  </a:lnTo>
                  <a:lnTo>
                    <a:pt x="13525" y="480339"/>
                  </a:lnTo>
                  <a:lnTo>
                    <a:pt x="58889" y="460425"/>
                  </a:lnTo>
                  <a:lnTo>
                    <a:pt x="72504" y="456628"/>
                  </a:lnTo>
                  <a:lnTo>
                    <a:pt x="108077" y="446709"/>
                  </a:lnTo>
                  <a:lnTo>
                    <a:pt x="159753" y="439127"/>
                  </a:lnTo>
                  <a:lnTo>
                    <a:pt x="212572" y="437667"/>
                  </a:lnTo>
                  <a:lnTo>
                    <a:pt x="265201" y="442264"/>
                  </a:lnTo>
                  <a:lnTo>
                    <a:pt x="316293" y="452894"/>
                  </a:lnTo>
                  <a:lnTo>
                    <a:pt x="364502" y="469519"/>
                  </a:lnTo>
                  <a:lnTo>
                    <a:pt x="408495" y="492074"/>
                  </a:lnTo>
                  <a:lnTo>
                    <a:pt x="410032" y="493026"/>
                  </a:lnTo>
                  <a:lnTo>
                    <a:pt x="410184" y="493026"/>
                  </a:lnTo>
                  <a:lnTo>
                    <a:pt x="411518" y="493395"/>
                  </a:lnTo>
                  <a:lnTo>
                    <a:pt x="414629" y="493395"/>
                  </a:lnTo>
                  <a:lnTo>
                    <a:pt x="416128" y="493026"/>
                  </a:lnTo>
                  <a:lnTo>
                    <a:pt x="420281" y="490702"/>
                  </a:lnTo>
                  <a:lnTo>
                    <a:pt x="422021" y="487730"/>
                  </a:lnTo>
                  <a:lnTo>
                    <a:pt x="422021" y="469049"/>
                  </a:lnTo>
                  <a:lnTo>
                    <a:pt x="422021" y="57505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343409" y="2959239"/>
              <a:ext cx="403860" cy="476250"/>
            </a:xfrm>
            <a:custGeom>
              <a:avLst/>
              <a:gdLst/>
              <a:ahLst/>
              <a:cxnLst/>
              <a:rect l="l" t="t" r="r" b="b"/>
              <a:pathLst>
                <a:path w="403860" h="476250">
                  <a:moveTo>
                    <a:pt x="185217" y="0"/>
                  </a:moveTo>
                  <a:lnTo>
                    <a:pt x="135294" y="2051"/>
                  </a:lnTo>
                  <a:lnTo>
                    <a:pt x="86758" y="11478"/>
                  </a:lnTo>
                  <a:lnTo>
                    <a:pt x="41148" y="28045"/>
                  </a:lnTo>
                  <a:lnTo>
                    <a:pt x="0" y="51516"/>
                  </a:lnTo>
                  <a:lnTo>
                    <a:pt x="0" y="475645"/>
                  </a:lnTo>
                  <a:lnTo>
                    <a:pt x="39001" y="455122"/>
                  </a:lnTo>
                  <a:lnTo>
                    <a:pt x="81589" y="439111"/>
                  </a:lnTo>
                  <a:lnTo>
                    <a:pt x="126854" y="427733"/>
                  </a:lnTo>
                  <a:lnTo>
                    <a:pt x="173888" y="421111"/>
                  </a:lnTo>
                  <a:lnTo>
                    <a:pt x="221783" y="419368"/>
                  </a:lnTo>
                  <a:lnTo>
                    <a:pt x="269631" y="422626"/>
                  </a:lnTo>
                  <a:lnTo>
                    <a:pt x="316523" y="431007"/>
                  </a:lnTo>
                  <a:lnTo>
                    <a:pt x="361552" y="444635"/>
                  </a:lnTo>
                  <a:lnTo>
                    <a:pt x="403809" y="463631"/>
                  </a:lnTo>
                  <a:lnTo>
                    <a:pt x="327939" y="40454"/>
                  </a:lnTo>
                  <a:lnTo>
                    <a:pt x="283077" y="18965"/>
                  </a:lnTo>
                  <a:lnTo>
                    <a:pt x="234991" y="5559"/>
                  </a:lnTo>
                  <a:lnTo>
                    <a:pt x="1852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334533" y="2950362"/>
              <a:ext cx="422275" cy="493395"/>
            </a:xfrm>
            <a:custGeom>
              <a:avLst/>
              <a:gdLst/>
              <a:ahLst/>
              <a:cxnLst/>
              <a:rect l="l" t="t" r="r" b="b"/>
              <a:pathLst>
                <a:path w="422275" h="493395">
                  <a:moveTo>
                    <a:pt x="299224" y="104013"/>
                  </a:moveTo>
                  <a:lnTo>
                    <a:pt x="296557" y="99060"/>
                  </a:lnTo>
                  <a:lnTo>
                    <a:pt x="291858" y="97663"/>
                  </a:lnTo>
                  <a:lnTo>
                    <a:pt x="247840" y="87693"/>
                  </a:lnTo>
                  <a:lnTo>
                    <a:pt x="202399" y="83426"/>
                  </a:lnTo>
                  <a:lnTo>
                    <a:pt x="156540" y="84823"/>
                  </a:lnTo>
                  <a:lnTo>
                    <a:pt x="111264" y="91859"/>
                  </a:lnTo>
                  <a:lnTo>
                    <a:pt x="67576" y="104508"/>
                  </a:lnTo>
                  <a:lnTo>
                    <a:pt x="62966" y="106184"/>
                  </a:lnTo>
                  <a:lnTo>
                    <a:pt x="60579" y="111290"/>
                  </a:lnTo>
                  <a:lnTo>
                    <a:pt x="63563" y="119507"/>
                  </a:lnTo>
                  <a:lnTo>
                    <a:pt x="66967" y="121742"/>
                  </a:lnTo>
                  <a:lnTo>
                    <a:pt x="71615" y="121742"/>
                  </a:lnTo>
                  <a:lnTo>
                    <a:pt x="125818" y="107010"/>
                  </a:lnTo>
                  <a:lnTo>
                    <a:pt x="179971" y="101155"/>
                  </a:lnTo>
                  <a:lnTo>
                    <a:pt x="234251" y="103682"/>
                  </a:lnTo>
                  <a:lnTo>
                    <a:pt x="286778" y="114668"/>
                  </a:lnTo>
                  <a:lnTo>
                    <a:pt x="291452" y="116065"/>
                  </a:lnTo>
                  <a:lnTo>
                    <a:pt x="296430" y="113398"/>
                  </a:lnTo>
                  <a:lnTo>
                    <a:pt x="299224" y="104013"/>
                  </a:lnTo>
                  <a:close/>
                </a:path>
                <a:path w="422275" h="493395">
                  <a:moveTo>
                    <a:pt x="314325" y="205943"/>
                  </a:moveTo>
                  <a:lnTo>
                    <a:pt x="311365" y="201168"/>
                  </a:lnTo>
                  <a:lnTo>
                    <a:pt x="306603" y="200037"/>
                  </a:lnTo>
                  <a:lnTo>
                    <a:pt x="260680" y="191820"/>
                  </a:lnTo>
                  <a:lnTo>
                    <a:pt x="213156" y="188290"/>
                  </a:lnTo>
                  <a:lnTo>
                    <a:pt x="165074" y="189395"/>
                  </a:lnTo>
                  <a:lnTo>
                    <a:pt x="117500" y="195135"/>
                  </a:lnTo>
                  <a:lnTo>
                    <a:pt x="71488" y="205486"/>
                  </a:lnTo>
                  <a:lnTo>
                    <a:pt x="66763" y="206819"/>
                  </a:lnTo>
                  <a:lnTo>
                    <a:pt x="64020" y="211721"/>
                  </a:lnTo>
                  <a:lnTo>
                    <a:pt x="66459" y="220345"/>
                  </a:lnTo>
                  <a:lnTo>
                    <a:pt x="70015" y="222910"/>
                  </a:lnTo>
                  <a:lnTo>
                    <a:pt x="75501" y="222808"/>
                  </a:lnTo>
                  <a:lnTo>
                    <a:pt x="120586" y="212623"/>
                  </a:lnTo>
                  <a:lnTo>
                    <a:pt x="166370" y="207086"/>
                  </a:lnTo>
                  <a:lnTo>
                    <a:pt x="212623" y="206006"/>
                  </a:lnTo>
                  <a:lnTo>
                    <a:pt x="258343" y="209410"/>
                  </a:lnTo>
                  <a:lnTo>
                    <a:pt x="302514" y="217322"/>
                  </a:lnTo>
                  <a:lnTo>
                    <a:pt x="307289" y="218414"/>
                  </a:lnTo>
                  <a:lnTo>
                    <a:pt x="312077" y="215493"/>
                  </a:lnTo>
                  <a:lnTo>
                    <a:pt x="314325" y="205943"/>
                  </a:lnTo>
                  <a:close/>
                </a:path>
                <a:path w="422275" h="493395">
                  <a:moveTo>
                    <a:pt x="332308" y="326783"/>
                  </a:moveTo>
                  <a:lnTo>
                    <a:pt x="329374" y="321983"/>
                  </a:lnTo>
                  <a:lnTo>
                    <a:pt x="324612" y="320827"/>
                  </a:lnTo>
                  <a:lnTo>
                    <a:pt x="275958" y="311873"/>
                  </a:lnTo>
                  <a:lnTo>
                    <a:pt x="225577" y="308013"/>
                  </a:lnTo>
                  <a:lnTo>
                    <a:pt x="174625" y="309245"/>
                  </a:lnTo>
                  <a:lnTo>
                    <a:pt x="124180" y="315506"/>
                  </a:lnTo>
                  <a:lnTo>
                    <a:pt x="75387" y="326796"/>
                  </a:lnTo>
                  <a:lnTo>
                    <a:pt x="70675" y="328168"/>
                  </a:lnTo>
                  <a:lnTo>
                    <a:pt x="67957" y="333082"/>
                  </a:lnTo>
                  <a:lnTo>
                    <a:pt x="70459" y="341680"/>
                  </a:lnTo>
                  <a:lnTo>
                    <a:pt x="74002" y="344208"/>
                  </a:lnTo>
                  <a:lnTo>
                    <a:pt x="79502" y="344093"/>
                  </a:lnTo>
                  <a:lnTo>
                    <a:pt x="127342" y="332968"/>
                  </a:lnTo>
                  <a:lnTo>
                    <a:pt x="175933" y="326936"/>
                  </a:lnTo>
                  <a:lnTo>
                    <a:pt x="225031" y="325755"/>
                  </a:lnTo>
                  <a:lnTo>
                    <a:pt x="273558" y="329463"/>
                  </a:lnTo>
                  <a:lnTo>
                    <a:pt x="320421" y="338086"/>
                  </a:lnTo>
                  <a:lnTo>
                    <a:pt x="325221" y="339293"/>
                  </a:lnTo>
                  <a:lnTo>
                    <a:pt x="329996" y="336321"/>
                  </a:lnTo>
                  <a:lnTo>
                    <a:pt x="332308" y="326783"/>
                  </a:lnTo>
                  <a:close/>
                </a:path>
                <a:path w="422275" h="493395">
                  <a:moveTo>
                    <a:pt x="422021" y="474294"/>
                  </a:moveTo>
                  <a:lnTo>
                    <a:pt x="418846" y="456628"/>
                  </a:lnTo>
                  <a:lnTo>
                    <a:pt x="400812" y="356031"/>
                  </a:lnTo>
                  <a:lnTo>
                    <a:pt x="400812" y="456628"/>
                  </a:lnTo>
                  <a:lnTo>
                    <a:pt x="355879" y="439115"/>
                  </a:lnTo>
                  <a:lnTo>
                    <a:pt x="307784" y="426961"/>
                  </a:lnTo>
                  <a:lnTo>
                    <a:pt x="258127" y="420395"/>
                  </a:lnTo>
                  <a:lnTo>
                    <a:pt x="207695" y="419303"/>
                  </a:lnTo>
                  <a:lnTo>
                    <a:pt x="157454" y="423646"/>
                  </a:lnTo>
                  <a:lnTo>
                    <a:pt x="108394" y="433412"/>
                  </a:lnTo>
                  <a:lnTo>
                    <a:pt x="61506" y="448551"/>
                  </a:lnTo>
                  <a:lnTo>
                    <a:pt x="17754" y="469049"/>
                  </a:lnTo>
                  <a:lnTo>
                    <a:pt x="17754" y="65074"/>
                  </a:lnTo>
                  <a:lnTo>
                    <a:pt x="57823" y="43040"/>
                  </a:lnTo>
                  <a:lnTo>
                    <a:pt x="101955" y="27597"/>
                  </a:lnTo>
                  <a:lnTo>
                    <a:pt x="148158" y="19138"/>
                  </a:lnTo>
                  <a:lnTo>
                    <a:pt x="195275" y="17602"/>
                  </a:lnTo>
                  <a:lnTo>
                    <a:pt x="241985" y="23025"/>
                  </a:lnTo>
                  <a:lnTo>
                    <a:pt x="286943" y="35445"/>
                  </a:lnTo>
                  <a:lnTo>
                    <a:pt x="328790" y="54914"/>
                  </a:lnTo>
                  <a:lnTo>
                    <a:pt x="400812" y="456628"/>
                  </a:lnTo>
                  <a:lnTo>
                    <a:pt x="400812" y="356031"/>
                  </a:lnTo>
                  <a:lnTo>
                    <a:pt x="345097" y="45237"/>
                  </a:lnTo>
                  <a:lnTo>
                    <a:pt x="296113" y="19939"/>
                  </a:lnTo>
                  <a:lnTo>
                    <a:pt x="287896" y="17602"/>
                  </a:lnTo>
                  <a:lnTo>
                    <a:pt x="247294" y="6045"/>
                  </a:lnTo>
                  <a:lnTo>
                    <a:pt x="196456" y="0"/>
                  </a:lnTo>
                  <a:lnTo>
                    <a:pt x="145135" y="1727"/>
                  </a:lnTo>
                  <a:lnTo>
                    <a:pt x="94894" y="11201"/>
                  </a:lnTo>
                  <a:lnTo>
                    <a:pt x="47256" y="28346"/>
                  </a:lnTo>
                  <a:lnTo>
                    <a:pt x="3797" y="53124"/>
                  </a:lnTo>
                  <a:lnTo>
                    <a:pt x="1422" y="54775"/>
                  </a:lnTo>
                  <a:lnTo>
                    <a:pt x="0" y="57505"/>
                  </a:lnTo>
                  <a:lnTo>
                    <a:pt x="0" y="487730"/>
                  </a:lnTo>
                  <a:lnTo>
                    <a:pt x="1739" y="490702"/>
                  </a:lnTo>
                  <a:lnTo>
                    <a:pt x="5892" y="493026"/>
                  </a:lnTo>
                  <a:lnTo>
                    <a:pt x="7391" y="493395"/>
                  </a:lnTo>
                  <a:lnTo>
                    <a:pt x="10502" y="493395"/>
                  </a:lnTo>
                  <a:lnTo>
                    <a:pt x="11836" y="493026"/>
                  </a:lnTo>
                  <a:lnTo>
                    <a:pt x="11988" y="493026"/>
                  </a:lnTo>
                  <a:lnTo>
                    <a:pt x="57518" y="469506"/>
                  </a:lnTo>
                  <a:lnTo>
                    <a:pt x="105727" y="452882"/>
                  </a:lnTo>
                  <a:lnTo>
                    <a:pt x="156819" y="442252"/>
                  </a:lnTo>
                  <a:lnTo>
                    <a:pt x="209448" y="437654"/>
                  </a:lnTo>
                  <a:lnTo>
                    <a:pt x="262267" y="439115"/>
                  </a:lnTo>
                  <a:lnTo>
                    <a:pt x="313944" y="446697"/>
                  </a:lnTo>
                  <a:lnTo>
                    <a:pt x="363118" y="460425"/>
                  </a:lnTo>
                  <a:lnTo>
                    <a:pt x="408482" y="480339"/>
                  </a:lnTo>
                  <a:lnTo>
                    <a:pt x="411505" y="481939"/>
                  </a:lnTo>
                  <a:lnTo>
                    <a:pt x="415150" y="481685"/>
                  </a:lnTo>
                  <a:lnTo>
                    <a:pt x="420649" y="477697"/>
                  </a:lnTo>
                  <a:lnTo>
                    <a:pt x="422021" y="474294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756007" y="2762999"/>
            <a:ext cx="962660" cy="901700"/>
            <a:chOff x="1756007" y="2762999"/>
            <a:chExt cx="962660" cy="901700"/>
          </a:xfrm>
        </p:grpSpPr>
        <p:sp>
          <p:nvSpPr>
            <p:cNvPr id="39" name="object 39"/>
            <p:cNvSpPr/>
            <p:nvPr/>
          </p:nvSpPr>
          <p:spPr>
            <a:xfrm>
              <a:off x="1765244" y="3387680"/>
              <a:ext cx="850900" cy="267970"/>
            </a:xfrm>
            <a:custGeom>
              <a:avLst/>
              <a:gdLst/>
              <a:ahLst/>
              <a:cxnLst/>
              <a:rect l="l" t="t" r="r" b="b"/>
              <a:pathLst>
                <a:path w="850900" h="267970">
                  <a:moveTo>
                    <a:pt x="795847" y="0"/>
                  </a:moveTo>
                  <a:lnTo>
                    <a:pt x="54828" y="0"/>
                  </a:lnTo>
                  <a:lnTo>
                    <a:pt x="294" y="239496"/>
                  </a:lnTo>
                  <a:lnTo>
                    <a:pt x="0" y="249823"/>
                  </a:lnTo>
                  <a:lnTo>
                    <a:pt x="3377" y="258797"/>
                  </a:lnTo>
                  <a:lnTo>
                    <a:pt x="9617" y="265128"/>
                  </a:lnTo>
                  <a:lnTo>
                    <a:pt x="17909" y="267525"/>
                  </a:lnTo>
                  <a:lnTo>
                    <a:pt x="832766" y="267525"/>
                  </a:lnTo>
                  <a:lnTo>
                    <a:pt x="841066" y="265128"/>
                  </a:lnTo>
                  <a:lnTo>
                    <a:pt x="847308" y="258797"/>
                  </a:lnTo>
                  <a:lnTo>
                    <a:pt x="850683" y="249823"/>
                  </a:lnTo>
                  <a:lnTo>
                    <a:pt x="850381" y="239496"/>
                  </a:lnTo>
                  <a:lnTo>
                    <a:pt x="795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756007" y="3378804"/>
              <a:ext cx="869315" cy="285750"/>
            </a:xfrm>
            <a:custGeom>
              <a:avLst/>
              <a:gdLst/>
              <a:ahLst/>
              <a:cxnLst/>
              <a:rect l="l" t="t" r="r" b="b"/>
              <a:pathLst>
                <a:path w="869314" h="285750">
                  <a:moveTo>
                    <a:pt x="809234" y="0"/>
                  </a:moveTo>
                  <a:lnTo>
                    <a:pt x="59921" y="0"/>
                  </a:lnTo>
                  <a:lnTo>
                    <a:pt x="56327" y="2857"/>
                  </a:lnTo>
                  <a:lnTo>
                    <a:pt x="891" y="246392"/>
                  </a:lnTo>
                  <a:lnTo>
                    <a:pt x="0" y="254122"/>
                  </a:lnTo>
                  <a:lnTo>
                    <a:pt x="663" y="260565"/>
                  </a:lnTo>
                  <a:lnTo>
                    <a:pt x="19510" y="285267"/>
                  </a:lnTo>
                  <a:lnTo>
                    <a:pt x="849645" y="285267"/>
                  </a:lnTo>
                  <a:lnTo>
                    <a:pt x="856960" y="281609"/>
                  </a:lnTo>
                  <a:lnTo>
                    <a:pt x="862066" y="275209"/>
                  </a:lnTo>
                  <a:lnTo>
                    <a:pt x="865985" y="268858"/>
                  </a:lnTo>
                  <a:lnTo>
                    <a:pt x="866435" y="267512"/>
                  </a:lnTo>
                  <a:lnTo>
                    <a:pt x="24272" y="267512"/>
                  </a:lnTo>
                  <a:lnTo>
                    <a:pt x="22202" y="265671"/>
                  </a:lnTo>
                  <a:lnTo>
                    <a:pt x="18125" y="260565"/>
                  </a:lnTo>
                  <a:lnTo>
                    <a:pt x="17071" y="255282"/>
                  </a:lnTo>
                  <a:lnTo>
                    <a:pt x="71148" y="17754"/>
                  </a:lnTo>
                  <a:lnTo>
                    <a:pt x="816212" y="17754"/>
                  </a:lnTo>
                  <a:lnTo>
                    <a:pt x="812828" y="2857"/>
                  </a:lnTo>
                  <a:lnTo>
                    <a:pt x="809234" y="0"/>
                  </a:lnTo>
                  <a:close/>
                </a:path>
                <a:path w="869314" h="285750">
                  <a:moveTo>
                    <a:pt x="816212" y="17754"/>
                  </a:moveTo>
                  <a:lnTo>
                    <a:pt x="798007" y="17754"/>
                  </a:lnTo>
                  <a:lnTo>
                    <a:pt x="852083" y="255282"/>
                  </a:lnTo>
                  <a:lnTo>
                    <a:pt x="851017" y="260565"/>
                  </a:lnTo>
                  <a:lnTo>
                    <a:pt x="846953" y="265671"/>
                  </a:lnTo>
                  <a:lnTo>
                    <a:pt x="844883" y="267512"/>
                  </a:lnTo>
                  <a:lnTo>
                    <a:pt x="866435" y="267512"/>
                  </a:lnTo>
                  <a:lnTo>
                    <a:pt x="868376" y="261720"/>
                  </a:lnTo>
                  <a:lnTo>
                    <a:pt x="869044" y="255282"/>
                  </a:lnTo>
                  <a:lnTo>
                    <a:pt x="869165" y="254122"/>
                  </a:lnTo>
                  <a:lnTo>
                    <a:pt x="868276" y="246392"/>
                  </a:lnTo>
                  <a:lnTo>
                    <a:pt x="816212" y="17754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089562" y="3549817"/>
              <a:ext cx="202565" cy="69850"/>
            </a:xfrm>
            <a:custGeom>
              <a:avLst/>
              <a:gdLst/>
              <a:ahLst/>
              <a:cxnLst/>
              <a:rect l="l" t="t" r="r" b="b"/>
              <a:pathLst>
                <a:path w="202564" h="69850">
                  <a:moveTo>
                    <a:pt x="197523" y="0"/>
                  </a:moveTo>
                  <a:lnTo>
                    <a:pt x="4508" y="0"/>
                  </a:lnTo>
                  <a:lnTo>
                    <a:pt x="0" y="69684"/>
                  </a:lnTo>
                  <a:lnTo>
                    <a:pt x="202044" y="69684"/>
                  </a:lnTo>
                  <a:lnTo>
                    <a:pt x="197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2080548" y="3540939"/>
              <a:ext cx="220345" cy="87630"/>
            </a:xfrm>
            <a:custGeom>
              <a:avLst/>
              <a:gdLst/>
              <a:ahLst/>
              <a:cxnLst/>
              <a:rect l="l" t="t" r="r" b="b"/>
              <a:pathLst>
                <a:path w="220344" h="87629">
                  <a:moveTo>
                    <a:pt x="211226" y="0"/>
                  </a:moveTo>
                  <a:lnTo>
                    <a:pt x="8851" y="0"/>
                  </a:lnTo>
                  <a:lnTo>
                    <a:pt x="4978" y="3632"/>
                  </a:lnTo>
                  <a:lnTo>
                    <a:pt x="0" y="80429"/>
                  </a:lnTo>
                  <a:lnTo>
                    <a:pt x="863" y="82842"/>
                  </a:lnTo>
                  <a:lnTo>
                    <a:pt x="4216" y="86423"/>
                  </a:lnTo>
                  <a:lnTo>
                    <a:pt x="6565" y="87439"/>
                  </a:lnTo>
                  <a:lnTo>
                    <a:pt x="213512" y="87439"/>
                  </a:lnTo>
                  <a:lnTo>
                    <a:pt x="215861" y="86423"/>
                  </a:lnTo>
                  <a:lnTo>
                    <a:pt x="219214" y="82842"/>
                  </a:lnTo>
                  <a:lnTo>
                    <a:pt x="220078" y="80429"/>
                  </a:lnTo>
                  <a:lnTo>
                    <a:pt x="219381" y="69684"/>
                  </a:lnTo>
                  <a:lnTo>
                    <a:pt x="18491" y="69684"/>
                  </a:lnTo>
                  <a:lnTo>
                    <a:pt x="21856" y="17754"/>
                  </a:lnTo>
                  <a:lnTo>
                    <a:pt x="216015" y="17754"/>
                  </a:lnTo>
                  <a:lnTo>
                    <a:pt x="215099" y="3632"/>
                  </a:lnTo>
                  <a:lnTo>
                    <a:pt x="211226" y="0"/>
                  </a:lnTo>
                  <a:close/>
                </a:path>
                <a:path w="220344" h="87629">
                  <a:moveTo>
                    <a:pt x="216015" y="17754"/>
                  </a:moveTo>
                  <a:lnTo>
                    <a:pt x="198221" y="17754"/>
                  </a:lnTo>
                  <a:lnTo>
                    <a:pt x="201587" y="69684"/>
                  </a:lnTo>
                  <a:lnTo>
                    <a:pt x="219381" y="69684"/>
                  </a:lnTo>
                  <a:lnTo>
                    <a:pt x="216015" y="17754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820072" y="2927035"/>
              <a:ext cx="741045" cy="461009"/>
            </a:xfrm>
            <a:custGeom>
              <a:avLst/>
              <a:gdLst/>
              <a:ahLst/>
              <a:cxnLst/>
              <a:rect l="l" t="t" r="r" b="b"/>
              <a:pathLst>
                <a:path w="741044" h="461010">
                  <a:moveTo>
                    <a:pt x="709396" y="0"/>
                  </a:moveTo>
                  <a:lnTo>
                    <a:pt x="31623" y="0"/>
                  </a:lnTo>
                  <a:lnTo>
                    <a:pt x="19314" y="2485"/>
                  </a:lnTo>
                  <a:lnTo>
                    <a:pt x="9263" y="9263"/>
                  </a:lnTo>
                  <a:lnTo>
                    <a:pt x="2485" y="19314"/>
                  </a:lnTo>
                  <a:lnTo>
                    <a:pt x="0" y="31623"/>
                  </a:lnTo>
                  <a:lnTo>
                    <a:pt x="0" y="460641"/>
                  </a:lnTo>
                  <a:lnTo>
                    <a:pt x="741019" y="460641"/>
                  </a:lnTo>
                  <a:lnTo>
                    <a:pt x="741019" y="31623"/>
                  </a:lnTo>
                  <a:lnTo>
                    <a:pt x="738535" y="19314"/>
                  </a:lnTo>
                  <a:lnTo>
                    <a:pt x="731761" y="9263"/>
                  </a:lnTo>
                  <a:lnTo>
                    <a:pt x="721710" y="2485"/>
                  </a:lnTo>
                  <a:lnTo>
                    <a:pt x="709396" y="0"/>
                  </a:lnTo>
                  <a:close/>
                </a:path>
              </a:pathLst>
            </a:custGeom>
            <a:solidFill>
              <a:srgbClr val="FEDA3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811187" y="2918159"/>
              <a:ext cx="758825" cy="478790"/>
            </a:xfrm>
            <a:custGeom>
              <a:avLst/>
              <a:gdLst/>
              <a:ahLst/>
              <a:cxnLst/>
              <a:rect l="l" t="t" r="r" b="b"/>
              <a:pathLst>
                <a:path w="758825" h="478789">
                  <a:moveTo>
                    <a:pt x="718286" y="0"/>
                  </a:moveTo>
                  <a:lnTo>
                    <a:pt x="40512" y="0"/>
                  </a:lnTo>
                  <a:lnTo>
                    <a:pt x="24758" y="3188"/>
                  </a:lnTo>
                  <a:lnTo>
                    <a:pt x="11879" y="11877"/>
                  </a:lnTo>
                  <a:lnTo>
                    <a:pt x="3188" y="24753"/>
                  </a:lnTo>
                  <a:lnTo>
                    <a:pt x="0" y="40500"/>
                  </a:lnTo>
                  <a:lnTo>
                    <a:pt x="0" y="474433"/>
                  </a:lnTo>
                  <a:lnTo>
                    <a:pt x="3975" y="478396"/>
                  </a:lnTo>
                  <a:lnTo>
                    <a:pt x="754811" y="478396"/>
                  </a:lnTo>
                  <a:lnTo>
                    <a:pt x="758786" y="474433"/>
                  </a:lnTo>
                  <a:lnTo>
                    <a:pt x="758786" y="460641"/>
                  </a:lnTo>
                  <a:lnTo>
                    <a:pt x="17767" y="460641"/>
                  </a:lnTo>
                  <a:lnTo>
                    <a:pt x="17767" y="40500"/>
                  </a:lnTo>
                  <a:lnTo>
                    <a:pt x="19556" y="31652"/>
                  </a:lnTo>
                  <a:lnTo>
                    <a:pt x="24434" y="24422"/>
                  </a:lnTo>
                  <a:lnTo>
                    <a:pt x="31665" y="19544"/>
                  </a:lnTo>
                  <a:lnTo>
                    <a:pt x="40512" y="17754"/>
                  </a:lnTo>
                  <a:lnTo>
                    <a:pt x="750875" y="17754"/>
                  </a:lnTo>
                  <a:lnTo>
                    <a:pt x="746909" y="11877"/>
                  </a:lnTo>
                  <a:lnTo>
                    <a:pt x="734033" y="3188"/>
                  </a:lnTo>
                  <a:lnTo>
                    <a:pt x="718286" y="0"/>
                  </a:lnTo>
                  <a:close/>
                </a:path>
                <a:path w="758825" h="478789">
                  <a:moveTo>
                    <a:pt x="750875" y="17754"/>
                  </a:moveTo>
                  <a:lnTo>
                    <a:pt x="718286" y="17754"/>
                  </a:lnTo>
                  <a:lnTo>
                    <a:pt x="727134" y="19544"/>
                  </a:lnTo>
                  <a:lnTo>
                    <a:pt x="734364" y="24422"/>
                  </a:lnTo>
                  <a:lnTo>
                    <a:pt x="739242" y="31652"/>
                  </a:lnTo>
                  <a:lnTo>
                    <a:pt x="741032" y="40500"/>
                  </a:lnTo>
                  <a:lnTo>
                    <a:pt x="741032" y="460641"/>
                  </a:lnTo>
                  <a:lnTo>
                    <a:pt x="758786" y="460641"/>
                  </a:lnTo>
                  <a:lnTo>
                    <a:pt x="758786" y="40500"/>
                  </a:lnTo>
                  <a:lnTo>
                    <a:pt x="755598" y="24753"/>
                  </a:lnTo>
                  <a:lnTo>
                    <a:pt x="750875" y="17754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873351" y="2980309"/>
              <a:ext cx="635000" cy="354330"/>
            </a:xfrm>
            <a:custGeom>
              <a:avLst/>
              <a:gdLst/>
              <a:ahLst/>
              <a:cxnLst/>
              <a:rect l="l" t="t" r="r" b="b"/>
              <a:pathLst>
                <a:path w="635000" h="354329">
                  <a:moveTo>
                    <a:pt x="634479" y="0"/>
                  </a:moveTo>
                  <a:lnTo>
                    <a:pt x="0" y="0"/>
                  </a:lnTo>
                  <a:lnTo>
                    <a:pt x="0" y="354101"/>
                  </a:lnTo>
                  <a:lnTo>
                    <a:pt x="634479" y="354101"/>
                  </a:lnTo>
                  <a:lnTo>
                    <a:pt x="634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864474" y="2971419"/>
              <a:ext cx="652780" cy="372110"/>
            </a:xfrm>
            <a:custGeom>
              <a:avLst/>
              <a:gdLst/>
              <a:ahLst/>
              <a:cxnLst/>
              <a:rect l="l" t="t" r="r" b="b"/>
              <a:pathLst>
                <a:path w="652780" h="372110">
                  <a:moveTo>
                    <a:pt x="648258" y="0"/>
                  </a:moveTo>
                  <a:lnTo>
                    <a:pt x="3962" y="0"/>
                  </a:lnTo>
                  <a:lnTo>
                    <a:pt x="0" y="3975"/>
                  </a:lnTo>
                  <a:lnTo>
                    <a:pt x="0" y="367893"/>
                  </a:lnTo>
                  <a:lnTo>
                    <a:pt x="3962" y="371868"/>
                  </a:lnTo>
                  <a:lnTo>
                    <a:pt x="648258" y="371868"/>
                  </a:lnTo>
                  <a:lnTo>
                    <a:pt x="652233" y="367893"/>
                  </a:lnTo>
                  <a:lnTo>
                    <a:pt x="652233" y="354114"/>
                  </a:lnTo>
                  <a:lnTo>
                    <a:pt x="17754" y="354114"/>
                  </a:lnTo>
                  <a:lnTo>
                    <a:pt x="17754" y="17767"/>
                  </a:lnTo>
                  <a:lnTo>
                    <a:pt x="652233" y="17767"/>
                  </a:lnTo>
                  <a:lnTo>
                    <a:pt x="652233" y="3975"/>
                  </a:lnTo>
                  <a:lnTo>
                    <a:pt x="648258" y="0"/>
                  </a:lnTo>
                  <a:close/>
                </a:path>
                <a:path w="652780" h="372110">
                  <a:moveTo>
                    <a:pt x="652233" y="17767"/>
                  </a:moveTo>
                  <a:lnTo>
                    <a:pt x="634479" y="17767"/>
                  </a:lnTo>
                  <a:lnTo>
                    <a:pt x="634479" y="354114"/>
                  </a:lnTo>
                  <a:lnTo>
                    <a:pt x="652233" y="354114"/>
                  </a:lnTo>
                  <a:lnTo>
                    <a:pt x="652233" y="17767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883968" y="3387680"/>
              <a:ext cx="613410" cy="127635"/>
            </a:xfrm>
            <a:custGeom>
              <a:avLst/>
              <a:gdLst/>
              <a:ahLst/>
              <a:cxnLst/>
              <a:rect l="l" t="t" r="r" b="b"/>
              <a:pathLst>
                <a:path w="613410" h="127635">
                  <a:moveTo>
                    <a:pt x="592493" y="0"/>
                  </a:moveTo>
                  <a:lnTo>
                    <a:pt x="20739" y="0"/>
                  </a:lnTo>
                  <a:lnTo>
                    <a:pt x="0" y="127241"/>
                  </a:lnTo>
                  <a:lnTo>
                    <a:pt x="613244" y="127241"/>
                  </a:lnTo>
                  <a:lnTo>
                    <a:pt x="592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874785" y="3378803"/>
              <a:ext cx="631825" cy="145415"/>
            </a:xfrm>
            <a:custGeom>
              <a:avLst/>
              <a:gdLst/>
              <a:ahLst/>
              <a:cxnLst/>
              <a:rect l="l" t="t" r="r" b="b"/>
              <a:pathLst>
                <a:path w="631825" h="145414">
                  <a:moveTo>
                    <a:pt x="606031" y="0"/>
                  </a:moveTo>
                  <a:lnTo>
                    <a:pt x="25565" y="0"/>
                  </a:lnTo>
                  <a:lnTo>
                    <a:pt x="21856" y="3162"/>
                  </a:lnTo>
                  <a:lnTo>
                    <a:pt x="0" y="137248"/>
                  </a:lnTo>
                  <a:lnTo>
                    <a:pt x="723" y="139865"/>
                  </a:lnTo>
                  <a:lnTo>
                    <a:pt x="4102" y="143840"/>
                  </a:lnTo>
                  <a:lnTo>
                    <a:pt x="6565" y="144983"/>
                  </a:lnTo>
                  <a:lnTo>
                    <a:pt x="625017" y="144983"/>
                  </a:lnTo>
                  <a:lnTo>
                    <a:pt x="627494" y="143840"/>
                  </a:lnTo>
                  <a:lnTo>
                    <a:pt x="630872" y="139865"/>
                  </a:lnTo>
                  <a:lnTo>
                    <a:pt x="631609" y="137248"/>
                  </a:lnTo>
                  <a:lnTo>
                    <a:pt x="629974" y="127228"/>
                  </a:lnTo>
                  <a:lnTo>
                    <a:pt x="19621" y="127228"/>
                  </a:lnTo>
                  <a:lnTo>
                    <a:pt x="37464" y="17754"/>
                  </a:lnTo>
                  <a:lnTo>
                    <a:pt x="612119" y="17754"/>
                  </a:lnTo>
                  <a:lnTo>
                    <a:pt x="609739" y="3162"/>
                  </a:lnTo>
                  <a:lnTo>
                    <a:pt x="606031" y="0"/>
                  </a:lnTo>
                  <a:close/>
                </a:path>
                <a:path w="631825" h="145414">
                  <a:moveTo>
                    <a:pt x="612119" y="17754"/>
                  </a:moveTo>
                  <a:lnTo>
                    <a:pt x="594131" y="17754"/>
                  </a:lnTo>
                  <a:lnTo>
                    <a:pt x="611974" y="127228"/>
                  </a:lnTo>
                  <a:lnTo>
                    <a:pt x="629974" y="127228"/>
                  </a:lnTo>
                  <a:lnTo>
                    <a:pt x="612119" y="17754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2382748" y="2806661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4" h="259714">
                  <a:moveTo>
                    <a:pt x="259194" y="0"/>
                  </a:moveTo>
                  <a:lnTo>
                    <a:pt x="0" y="0"/>
                  </a:lnTo>
                  <a:lnTo>
                    <a:pt x="0" y="259194"/>
                  </a:lnTo>
                  <a:lnTo>
                    <a:pt x="259194" y="259194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2382748" y="2806661"/>
              <a:ext cx="259715" cy="259715"/>
            </a:xfrm>
            <a:custGeom>
              <a:avLst/>
              <a:gdLst/>
              <a:ahLst/>
              <a:cxnLst/>
              <a:rect l="l" t="t" r="r" b="b"/>
              <a:pathLst>
                <a:path w="259714" h="259714">
                  <a:moveTo>
                    <a:pt x="0" y="259194"/>
                  </a:moveTo>
                  <a:lnTo>
                    <a:pt x="259194" y="259194"/>
                  </a:lnTo>
                  <a:lnTo>
                    <a:pt x="259194" y="0"/>
                  </a:lnTo>
                  <a:lnTo>
                    <a:pt x="0" y="0"/>
                  </a:lnTo>
                  <a:lnTo>
                    <a:pt x="0" y="259194"/>
                  </a:lnTo>
                  <a:close/>
                </a:path>
              </a:pathLst>
            </a:custGeom>
            <a:ln w="28803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2422532" y="2762999"/>
              <a:ext cx="295910" cy="264795"/>
            </a:xfrm>
            <a:custGeom>
              <a:avLst/>
              <a:gdLst/>
              <a:ahLst/>
              <a:cxnLst/>
              <a:rect l="l" t="t" r="r" b="b"/>
              <a:pathLst>
                <a:path w="295910" h="264794">
                  <a:moveTo>
                    <a:pt x="295732" y="0"/>
                  </a:moveTo>
                  <a:lnTo>
                    <a:pt x="97281" y="128422"/>
                  </a:lnTo>
                  <a:lnTo>
                    <a:pt x="77825" y="73939"/>
                  </a:lnTo>
                  <a:lnTo>
                    <a:pt x="0" y="120637"/>
                  </a:lnTo>
                  <a:lnTo>
                    <a:pt x="66154" y="264604"/>
                  </a:lnTo>
                  <a:lnTo>
                    <a:pt x="29573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4928514" y="5458707"/>
            <a:ext cx="904875" cy="615950"/>
            <a:chOff x="4928514" y="5458707"/>
            <a:chExt cx="904875" cy="615950"/>
          </a:xfrm>
        </p:grpSpPr>
        <p:sp>
          <p:nvSpPr>
            <p:cNvPr id="53" name="object 53"/>
            <p:cNvSpPr/>
            <p:nvPr/>
          </p:nvSpPr>
          <p:spPr>
            <a:xfrm>
              <a:off x="4937396" y="5467588"/>
              <a:ext cx="779145" cy="598170"/>
            </a:xfrm>
            <a:custGeom>
              <a:avLst/>
              <a:gdLst/>
              <a:ahLst/>
              <a:cxnLst/>
              <a:rect l="l" t="t" r="r" b="b"/>
              <a:pathLst>
                <a:path w="779145" h="598170">
                  <a:moveTo>
                    <a:pt x="734936" y="0"/>
                  </a:moveTo>
                  <a:lnTo>
                    <a:pt x="44170" y="0"/>
                  </a:lnTo>
                  <a:lnTo>
                    <a:pt x="26976" y="3472"/>
                  </a:lnTo>
                  <a:lnTo>
                    <a:pt x="12936" y="12941"/>
                  </a:lnTo>
                  <a:lnTo>
                    <a:pt x="3470" y="26981"/>
                  </a:lnTo>
                  <a:lnTo>
                    <a:pt x="0" y="44170"/>
                  </a:lnTo>
                  <a:lnTo>
                    <a:pt x="0" y="553897"/>
                  </a:lnTo>
                  <a:lnTo>
                    <a:pt x="3470" y="571091"/>
                  </a:lnTo>
                  <a:lnTo>
                    <a:pt x="12936" y="585131"/>
                  </a:lnTo>
                  <a:lnTo>
                    <a:pt x="26976" y="594597"/>
                  </a:lnTo>
                  <a:lnTo>
                    <a:pt x="44170" y="598068"/>
                  </a:lnTo>
                  <a:lnTo>
                    <a:pt x="734936" y="598068"/>
                  </a:lnTo>
                  <a:lnTo>
                    <a:pt x="752124" y="594597"/>
                  </a:lnTo>
                  <a:lnTo>
                    <a:pt x="766165" y="585131"/>
                  </a:lnTo>
                  <a:lnTo>
                    <a:pt x="775634" y="571091"/>
                  </a:lnTo>
                  <a:lnTo>
                    <a:pt x="779106" y="553897"/>
                  </a:lnTo>
                  <a:lnTo>
                    <a:pt x="779106" y="44170"/>
                  </a:lnTo>
                  <a:lnTo>
                    <a:pt x="775634" y="26981"/>
                  </a:lnTo>
                  <a:lnTo>
                    <a:pt x="766165" y="12941"/>
                  </a:lnTo>
                  <a:lnTo>
                    <a:pt x="752124" y="3472"/>
                  </a:lnTo>
                  <a:lnTo>
                    <a:pt x="734936" y="0"/>
                  </a:lnTo>
                  <a:close/>
                </a:path>
              </a:pathLst>
            </a:custGeom>
            <a:solidFill>
              <a:srgbClr val="FEDA3E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928514" y="5458707"/>
              <a:ext cx="796925" cy="615950"/>
            </a:xfrm>
            <a:custGeom>
              <a:avLst/>
              <a:gdLst/>
              <a:ahLst/>
              <a:cxnLst/>
              <a:rect l="l" t="t" r="r" b="b"/>
              <a:pathLst>
                <a:path w="796925" h="615950">
                  <a:moveTo>
                    <a:pt x="743826" y="0"/>
                  </a:moveTo>
                  <a:lnTo>
                    <a:pt x="53047" y="0"/>
                  </a:lnTo>
                  <a:lnTo>
                    <a:pt x="32420" y="4175"/>
                  </a:lnTo>
                  <a:lnTo>
                    <a:pt x="15555" y="15557"/>
                  </a:lnTo>
                  <a:lnTo>
                    <a:pt x="4175" y="32425"/>
                  </a:lnTo>
                  <a:lnTo>
                    <a:pt x="0" y="53060"/>
                  </a:lnTo>
                  <a:lnTo>
                    <a:pt x="0" y="562775"/>
                  </a:lnTo>
                  <a:lnTo>
                    <a:pt x="4175" y="583410"/>
                  </a:lnTo>
                  <a:lnTo>
                    <a:pt x="15555" y="600278"/>
                  </a:lnTo>
                  <a:lnTo>
                    <a:pt x="32420" y="611659"/>
                  </a:lnTo>
                  <a:lnTo>
                    <a:pt x="53047" y="615835"/>
                  </a:lnTo>
                  <a:lnTo>
                    <a:pt x="743763" y="615835"/>
                  </a:lnTo>
                  <a:lnTo>
                    <a:pt x="764390" y="611659"/>
                  </a:lnTo>
                  <a:lnTo>
                    <a:pt x="781295" y="600278"/>
                  </a:lnTo>
                  <a:lnTo>
                    <a:pt x="782795" y="598068"/>
                  </a:lnTo>
                  <a:lnTo>
                    <a:pt x="53047" y="598068"/>
                  </a:lnTo>
                  <a:lnTo>
                    <a:pt x="39325" y="595291"/>
                  </a:lnTo>
                  <a:lnTo>
                    <a:pt x="28105" y="587722"/>
                  </a:lnTo>
                  <a:lnTo>
                    <a:pt x="20533" y="576503"/>
                  </a:lnTo>
                  <a:lnTo>
                    <a:pt x="17754" y="562775"/>
                  </a:lnTo>
                  <a:lnTo>
                    <a:pt x="17754" y="53060"/>
                  </a:lnTo>
                  <a:lnTo>
                    <a:pt x="20533" y="39330"/>
                  </a:lnTo>
                  <a:lnTo>
                    <a:pt x="28105" y="28106"/>
                  </a:lnTo>
                  <a:lnTo>
                    <a:pt x="39325" y="20533"/>
                  </a:lnTo>
                  <a:lnTo>
                    <a:pt x="53047" y="17754"/>
                  </a:lnTo>
                  <a:lnTo>
                    <a:pt x="782793" y="17754"/>
                  </a:lnTo>
                  <a:lnTo>
                    <a:pt x="781311" y="15557"/>
                  </a:lnTo>
                  <a:lnTo>
                    <a:pt x="764452" y="4175"/>
                  </a:lnTo>
                  <a:lnTo>
                    <a:pt x="743826" y="0"/>
                  </a:lnTo>
                  <a:close/>
                </a:path>
                <a:path w="796925" h="615950">
                  <a:moveTo>
                    <a:pt x="782793" y="17754"/>
                  </a:moveTo>
                  <a:lnTo>
                    <a:pt x="743826" y="17754"/>
                  </a:lnTo>
                  <a:lnTo>
                    <a:pt x="757547" y="20533"/>
                  </a:lnTo>
                  <a:lnTo>
                    <a:pt x="768762" y="28106"/>
                  </a:lnTo>
                  <a:lnTo>
                    <a:pt x="776330" y="39330"/>
                  </a:lnTo>
                  <a:lnTo>
                    <a:pt x="779106" y="53060"/>
                  </a:lnTo>
                  <a:lnTo>
                    <a:pt x="779106" y="562775"/>
                  </a:lnTo>
                  <a:lnTo>
                    <a:pt x="776326" y="576503"/>
                  </a:lnTo>
                  <a:lnTo>
                    <a:pt x="768755" y="587722"/>
                  </a:lnTo>
                  <a:lnTo>
                    <a:pt x="757538" y="595291"/>
                  </a:lnTo>
                  <a:lnTo>
                    <a:pt x="743826" y="598068"/>
                  </a:lnTo>
                  <a:lnTo>
                    <a:pt x="782795" y="598068"/>
                  </a:lnTo>
                  <a:lnTo>
                    <a:pt x="792682" y="583410"/>
                  </a:lnTo>
                  <a:lnTo>
                    <a:pt x="796861" y="562775"/>
                  </a:lnTo>
                  <a:lnTo>
                    <a:pt x="796861" y="53060"/>
                  </a:lnTo>
                  <a:lnTo>
                    <a:pt x="792687" y="32425"/>
                  </a:lnTo>
                  <a:lnTo>
                    <a:pt x="782793" y="17754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5029022" y="5514212"/>
              <a:ext cx="642620" cy="504825"/>
            </a:xfrm>
            <a:custGeom>
              <a:avLst/>
              <a:gdLst/>
              <a:ahLst/>
              <a:cxnLst/>
              <a:rect l="l" t="t" r="r" b="b"/>
              <a:pathLst>
                <a:path w="642620" h="504825">
                  <a:moveTo>
                    <a:pt x="642353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642353" y="504825"/>
                  </a:lnTo>
                  <a:lnTo>
                    <a:pt x="6423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020132" y="5505322"/>
              <a:ext cx="660400" cy="522605"/>
            </a:xfrm>
            <a:custGeom>
              <a:avLst/>
              <a:gdLst/>
              <a:ahLst/>
              <a:cxnLst/>
              <a:rect l="l" t="t" r="r" b="b"/>
              <a:pathLst>
                <a:path w="660400" h="522604">
                  <a:moveTo>
                    <a:pt x="656145" y="0"/>
                  </a:moveTo>
                  <a:lnTo>
                    <a:pt x="3975" y="0"/>
                  </a:lnTo>
                  <a:lnTo>
                    <a:pt x="0" y="3975"/>
                  </a:lnTo>
                  <a:lnTo>
                    <a:pt x="0" y="518629"/>
                  </a:lnTo>
                  <a:lnTo>
                    <a:pt x="3975" y="522592"/>
                  </a:lnTo>
                  <a:lnTo>
                    <a:pt x="656145" y="522592"/>
                  </a:lnTo>
                  <a:lnTo>
                    <a:pt x="660120" y="518629"/>
                  </a:lnTo>
                  <a:lnTo>
                    <a:pt x="660120" y="504837"/>
                  </a:lnTo>
                  <a:lnTo>
                    <a:pt x="17754" y="504837"/>
                  </a:lnTo>
                  <a:lnTo>
                    <a:pt x="17754" y="17767"/>
                  </a:lnTo>
                  <a:lnTo>
                    <a:pt x="660120" y="17767"/>
                  </a:lnTo>
                  <a:lnTo>
                    <a:pt x="660120" y="3975"/>
                  </a:lnTo>
                  <a:lnTo>
                    <a:pt x="656145" y="0"/>
                  </a:lnTo>
                  <a:close/>
                </a:path>
                <a:path w="660400" h="522604">
                  <a:moveTo>
                    <a:pt x="660120" y="17767"/>
                  </a:moveTo>
                  <a:lnTo>
                    <a:pt x="642353" y="17767"/>
                  </a:lnTo>
                  <a:lnTo>
                    <a:pt x="642353" y="504837"/>
                  </a:lnTo>
                  <a:lnTo>
                    <a:pt x="660120" y="504837"/>
                  </a:lnTo>
                  <a:lnTo>
                    <a:pt x="660120" y="17767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965471" y="5715279"/>
              <a:ext cx="32384" cy="102870"/>
            </a:xfrm>
            <a:custGeom>
              <a:avLst/>
              <a:gdLst/>
              <a:ahLst/>
              <a:cxnLst/>
              <a:rect l="l" t="t" r="r" b="b"/>
              <a:pathLst>
                <a:path w="32385" h="102870">
                  <a:moveTo>
                    <a:pt x="32003" y="0"/>
                  </a:moveTo>
                  <a:lnTo>
                    <a:pt x="0" y="0"/>
                  </a:lnTo>
                  <a:lnTo>
                    <a:pt x="0" y="102679"/>
                  </a:lnTo>
                  <a:lnTo>
                    <a:pt x="32003" y="102679"/>
                  </a:lnTo>
                  <a:lnTo>
                    <a:pt x="3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956593" y="5706401"/>
              <a:ext cx="50165" cy="120650"/>
            </a:xfrm>
            <a:custGeom>
              <a:avLst/>
              <a:gdLst/>
              <a:ahLst/>
              <a:cxnLst/>
              <a:rect l="l" t="t" r="r" b="b"/>
              <a:pathLst>
                <a:path w="50164" h="120650">
                  <a:moveTo>
                    <a:pt x="45796" y="0"/>
                  </a:moveTo>
                  <a:lnTo>
                    <a:pt x="3975" y="0"/>
                  </a:lnTo>
                  <a:lnTo>
                    <a:pt x="0" y="3975"/>
                  </a:lnTo>
                  <a:lnTo>
                    <a:pt x="0" y="116458"/>
                  </a:lnTo>
                  <a:lnTo>
                    <a:pt x="3975" y="120434"/>
                  </a:lnTo>
                  <a:lnTo>
                    <a:pt x="45796" y="120434"/>
                  </a:lnTo>
                  <a:lnTo>
                    <a:pt x="49758" y="116458"/>
                  </a:lnTo>
                  <a:lnTo>
                    <a:pt x="49758" y="102679"/>
                  </a:lnTo>
                  <a:lnTo>
                    <a:pt x="17754" y="102679"/>
                  </a:lnTo>
                  <a:lnTo>
                    <a:pt x="17754" y="17767"/>
                  </a:lnTo>
                  <a:lnTo>
                    <a:pt x="49758" y="17767"/>
                  </a:lnTo>
                  <a:lnTo>
                    <a:pt x="49758" y="3975"/>
                  </a:lnTo>
                  <a:lnTo>
                    <a:pt x="45796" y="0"/>
                  </a:lnTo>
                  <a:close/>
                </a:path>
                <a:path w="50164" h="120650">
                  <a:moveTo>
                    <a:pt x="49758" y="17767"/>
                  </a:moveTo>
                  <a:lnTo>
                    <a:pt x="32003" y="17767"/>
                  </a:lnTo>
                  <a:lnTo>
                    <a:pt x="32003" y="102679"/>
                  </a:lnTo>
                  <a:lnTo>
                    <a:pt x="49758" y="102679"/>
                  </a:lnTo>
                  <a:lnTo>
                    <a:pt x="49758" y="17767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5608125" y="5491536"/>
              <a:ext cx="215265" cy="449580"/>
            </a:xfrm>
            <a:custGeom>
              <a:avLst/>
              <a:gdLst/>
              <a:ahLst/>
              <a:cxnLst/>
              <a:rect l="l" t="t" r="r" b="b"/>
              <a:pathLst>
                <a:path w="215264" h="449579">
                  <a:moveTo>
                    <a:pt x="195161" y="0"/>
                  </a:moveTo>
                  <a:lnTo>
                    <a:pt x="17183" y="380278"/>
                  </a:lnTo>
                  <a:lnTo>
                    <a:pt x="0" y="435371"/>
                  </a:lnTo>
                  <a:lnTo>
                    <a:pt x="3594" y="443207"/>
                  </a:lnTo>
                  <a:lnTo>
                    <a:pt x="17627" y="449290"/>
                  </a:lnTo>
                  <a:lnTo>
                    <a:pt x="25806" y="446547"/>
                  </a:lnTo>
                  <a:lnTo>
                    <a:pt x="54203" y="396306"/>
                  </a:lnTo>
                  <a:lnTo>
                    <a:pt x="213499" y="28196"/>
                  </a:lnTo>
                  <a:lnTo>
                    <a:pt x="215160" y="20361"/>
                  </a:lnTo>
                  <a:lnTo>
                    <a:pt x="213739" y="12759"/>
                  </a:lnTo>
                  <a:lnTo>
                    <a:pt x="209572" y="6244"/>
                  </a:lnTo>
                  <a:lnTo>
                    <a:pt x="202996" y="1666"/>
                  </a:lnTo>
                  <a:lnTo>
                    <a:pt x="195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5600883" y="5481834"/>
              <a:ext cx="232410" cy="466090"/>
            </a:xfrm>
            <a:custGeom>
              <a:avLst/>
              <a:gdLst/>
              <a:ahLst/>
              <a:cxnLst/>
              <a:rect l="l" t="t" r="r" b="b"/>
              <a:pathLst>
                <a:path w="232410" h="466089">
                  <a:moveTo>
                    <a:pt x="198752" y="0"/>
                  </a:moveTo>
                  <a:lnTo>
                    <a:pt x="15936" y="387337"/>
                  </a:lnTo>
                  <a:lnTo>
                    <a:pt x="1039" y="435127"/>
                  </a:lnTo>
                  <a:lnTo>
                    <a:pt x="0" y="443895"/>
                  </a:lnTo>
                  <a:lnTo>
                    <a:pt x="2108" y="452170"/>
                  </a:lnTo>
                  <a:lnTo>
                    <a:pt x="7004" y="459169"/>
                  </a:lnTo>
                  <a:lnTo>
                    <a:pt x="14323" y="464108"/>
                  </a:lnTo>
                  <a:lnTo>
                    <a:pt x="17409" y="465442"/>
                  </a:lnTo>
                  <a:lnTo>
                    <a:pt x="20635" y="466077"/>
                  </a:lnTo>
                  <a:lnTo>
                    <a:pt x="32166" y="466077"/>
                  </a:lnTo>
                  <a:lnTo>
                    <a:pt x="40180" y="461670"/>
                  </a:lnTo>
                  <a:lnTo>
                    <a:pt x="47309" y="449033"/>
                  </a:lnTo>
                  <a:lnTo>
                    <a:pt x="24216" y="449033"/>
                  </a:lnTo>
                  <a:lnTo>
                    <a:pt x="18514" y="446570"/>
                  </a:lnTo>
                  <a:lnTo>
                    <a:pt x="17053" y="443395"/>
                  </a:lnTo>
                  <a:lnTo>
                    <a:pt x="32573" y="393509"/>
                  </a:lnTo>
                  <a:lnTo>
                    <a:pt x="192936" y="22923"/>
                  </a:lnTo>
                  <a:lnTo>
                    <a:pt x="193063" y="22631"/>
                  </a:lnTo>
                  <a:lnTo>
                    <a:pt x="195260" y="20485"/>
                  </a:lnTo>
                  <a:lnTo>
                    <a:pt x="198066" y="19392"/>
                  </a:lnTo>
                  <a:lnTo>
                    <a:pt x="199287" y="18897"/>
                  </a:lnTo>
                  <a:lnTo>
                    <a:pt x="199131" y="18897"/>
                  </a:lnTo>
                  <a:lnTo>
                    <a:pt x="200822" y="18592"/>
                  </a:lnTo>
                  <a:lnTo>
                    <a:pt x="229008" y="18592"/>
                  </a:lnTo>
                  <a:lnTo>
                    <a:pt x="226387" y="11976"/>
                  </a:lnTo>
                  <a:lnTo>
                    <a:pt x="220888" y="6299"/>
                  </a:lnTo>
                  <a:lnTo>
                    <a:pt x="206652" y="139"/>
                  </a:lnTo>
                  <a:lnTo>
                    <a:pt x="198752" y="0"/>
                  </a:lnTo>
                  <a:close/>
                </a:path>
                <a:path w="232410" h="466089">
                  <a:moveTo>
                    <a:pt x="229008" y="18592"/>
                  </a:moveTo>
                  <a:lnTo>
                    <a:pt x="203756" y="18592"/>
                  </a:lnTo>
                  <a:lnTo>
                    <a:pt x="205280" y="18897"/>
                  </a:lnTo>
                  <a:lnTo>
                    <a:pt x="209484" y="20713"/>
                  </a:lnTo>
                  <a:lnTo>
                    <a:pt x="211630" y="22923"/>
                  </a:lnTo>
                  <a:lnTo>
                    <a:pt x="213840" y="28536"/>
                  </a:lnTo>
                  <a:lnTo>
                    <a:pt x="213789" y="31597"/>
                  </a:lnTo>
                  <a:lnTo>
                    <a:pt x="53731" y="401624"/>
                  </a:lnTo>
                  <a:lnTo>
                    <a:pt x="27556" y="447941"/>
                  </a:lnTo>
                  <a:lnTo>
                    <a:pt x="24216" y="449033"/>
                  </a:lnTo>
                  <a:lnTo>
                    <a:pt x="47309" y="449033"/>
                  </a:lnTo>
                  <a:lnTo>
                    <a:pt x="69593" y="409536"/>
                  </a:lnTo>
                  <a:lnTo>
                    <a:pt x="231948" y="34366"/>
                  </a:lnTo>
                  <a:lnTo>
                    <a:pt x="232068" y="28536"/>
                  </a:lnTo>
                  <a:lnTo>
                    <a:pt x="232102" y="26403"/>
                  </a:lnTo>
                  <a:lnTo>
                    <a:pt x="229129" y="18897"/>
                  </a:lnTo>
                  <a:lnTo>
                    <a:pt x="229008" y="18592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151599" y="5623205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378002" y="0"/>
                  </a:lnTo>
                </a:path>
              </a:pathLst>
            </a:custGeom>
            <a:ln w="17995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5151599" y="5695206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378002" y="0"/>
                  </a:lnTo>
                </a:path>
              </a:pathLst>
            </a:custGeom>
            <a:ln w="17995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5151599" y="5767203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378002" y="0"/>
                  </a:lnTo>
                </a:path>
              </a:pathLst>
            </a:custGeom>
            <a:ln w="17995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5151599" y="5839204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378002" y="0"/>
                  </a:lnTo>
                </a:path>
              </a:pathLst>
            </a:custGeom>
            <a:ln w="17995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5151599" y="5911205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378002" y="0"/>
                  </a:lnTo>
                </a:path>
              </a:pathLst>
            </a:custGeom>
            <a:ln w="17995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2566982" y="663266"/>
            <a:ext cx="7256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02" baseline="2083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学校での生</a:t>
            </a:r>
            <a:r>
              <a:rPr sz="6000" spc="600" baseline="2083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成</a:t>
            </a:r>
            <a:r>
              <a:rPr lang="en-US" sz="6000" spc="600" baseline="2083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sz="6000" spc="-502" baseline="2083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活用法</a:t>
            </a:r>
            <a:r>
              <a:rPr sz="6000" spc="-502" baseline="2083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  <a:r>
              <a:rPr sz="1000" spc="-45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※将来実現するものも含む。</a:t>
            </a: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JhengHei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xfrm>
            <a:off x="9944116" y="7080547"/>
            <a:ext cx="483234" cy="21095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145"/>
              </a:spcBef>
            </a:pPr>
            <a:r>
              <a:rPr spc="-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45994" y="1082497"/>
            <a:ext cx="5400040" cy="5397500"/>
            <a:chOff x="2645994" y="1082497"/>
            <a:chExt cx="5400040" cy="5397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5994" y="1082497"/>
              <a:ext cx="5400001" cy="5397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43141" y="3573010"/>
              <a:ext cx="414020" cy="414020"/>
            </a:xfrm>
            <a:custGeom>
              <a:avLst/>
              <a:gdLst/>
              <a:ahLst/>
              <a:cxnLst/>
              <a:rect l="l" t="t" r="r" b="b"/>
              <a:pathLst>
                <a:path w="414020" h="414020">
                  <a:moveTo>
                    <a:pt x="206997" y="0"/>
                  </a:moveTo>
                  <a:lnTo>
                    <a:pt x="159533" y="5466"/>
                  </a:lnTo>
                  <a:lnTo>
                    <a:pt x="115963" y="21038"/>
                  </a:lnTo>
                  <a:lnTo>
                    <a:pt x="77529" y="45473"/>
                  </a:lnTo>
                  <a:lnTo>
                    <a:pt x="45473" y="77529"/>
                  </a:lnTo>
                  <a:lnTo>
                    <a:pt x="21038" y="115963"/>
                  </a:lnTo>
                  <a:lnTo>
                    <a:pt x="5466" y="159533"/>
                  </a:lnTo>
                  <a:lnTo>
                    <a:pt x="0" y="206997"/>
                  </a:lnTo>
                  <a:lnTo>
                    <a:pt x="46212" y="213701"/>
                  </a:lnTo>
                  <a:lnTo>
                    <a:pt x="88541" y="229914"/>
                  </a:lnTo>
                  <a:lnTo>
                    <a:pt x="125813" y="254564"/>
                  </a:lnTo>
                  <a:lnTo>
                    <a:pt x="156849" y="286472"/>
                  </a:lnTo>
                  <a:lnTo>
                    <a:pt x="180475" y="324464"/>
                  </a:lnTo>
                  <a:lnTo>
                    <a:pt x="195512" y="367364"/>
                  </a:lnTo>
                  <a:lnTo>
                    <a:pt x="200787" y="413994"/>
                  </a:lnTo>
                  <a:lnTo>
                    <a:pt x="213207" y="413994"/>
                  </a:lnTo>
                  <a:lnTo>
                    <a:pt x="218481" y="367364"/>
                  </a:lnTo>
                  <a:lnTo>
                    <a:pt x="233519" y="324464"/>
                  </a:lnTo>
                  <a:lnTo>
                    <a:pt x="257144" y="286472"/>
                  </a:lnTo>
                  <a:lnTo>
                    <a:pt x="288181" y="254564"/>
                  </a:lnTo>
                  <a:lnTo>
                    <a:pt x="325452" y="229914"/>
                  </a:lnTo>
                  <a:lnTo>
                    <a:pt x="367782" y="213701"/>
                  </a:lnTo>
                  <a:lnTo>
                    <a:pt x="413994" y="207098"/>
                  </a:lnTo>
                  <a:lnTo>
                    <a:pt x="408527" y="159533"/>
                  </a:lnTo>
                  <a:lnTo>
                    <a:pt x="392955" y="115963"/>
                  </a:lnTo>
                  <a:lnTo>
                    <a:pt x="368520" y="77529"/>
                  </a:lnTo>
                  <a:lnTo>
                    <a:pt x="336465" y="45473"/>
                  </a:lnTo>
                  <a:lnTo>
                    <a:pt x="298031" y="21038"/>
                  </a:lnTo>
                  <a:lnTo>
                    <a:pt x="254461" y="5466"/>
                  </a:lnTo>
                  <a:lnTo>
                    <a:pt x="206997" y="0"/>
                  </a:lnTo>
                  <a:close/>
                </a:path>
              </a:pathLst>
            </a:custGeom>
            <a:solidFill>
              <a:srgbClr val="009F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0870" y="3591394"/>
              <a:ext cx="2487985" cy="3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0002" y="4635004"/>
            <a:ext cx="2952115" cy="2205355"/>
          </a:xfrm>
          <a:custGeom>
            <a:avLst/>
            <a:gdLst/>
            <a:ahLst/>
            <a:cxnLst/>
            <a:rect l="l" t="t" r="r" b="b"/>
            <a:pathLst>
              <a:path w="2952115" h="2205354">
                <a:moveTo>
                  <a:pt x="2771990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2025002"/>
                </a:lnTo>
                <a:lnTo>
                  <a:pt x="6429" y="2072850"/>
                </a:lnTo>
                <a:lnTo>
                  <a:pt x="24573" y="2115847"/>
                </a:lnTo>
                <a:lnTo>
                  <a:pt x="52717" y="2152276"/>
                </a:lnTo>
                <a:lnTo>
                  <a:pt x="89146" y="2180423"/>
                </a:lnTo>
                <a:lnTo>
                  <a:pt x="132144" y="2198569"/>
                </a:lnTo>
                <a:lnTo>
                  <a:pt x="179997" y="2204999"/>
                </a:lnTo>
                <a:lnTo>
                  <a:pt x="2771990" y="2204999"/>
                </a:lnTo>
                <a:lnTo>
                  <a:pt x="2819844" y="2198569"/>
                </a:lnTo>
                <a:lnTo>
                  <a:pt x="2862844" y="2180423"/>
                </a:lnTo>
                <a:lnTo>
                  <a:pt x="2899276" y="2152276"/>
                </a:lnTo>
                <a:lnTo>
                  <a:pt x="2927423" y="2115847"/>
                </a:lnTo>
                <a:lnTo>
                  <a:pt x="2945570" y="2072850"/>
                </a:lnTo>
                <a:lnTo>
                  <a:pt x="2952000" y="2025002"/>
                </a:lnTo>
                <a:lnTo>
                  <a:pt x="2952000" y="179997"/>
                </a:lnTo>
                <a:lnTo>
                  <a:pt x="2945570" y="132149"/>
                </a:lnTo>
                <a:lnTo>
                  <a:pt x="2927423" y="89152"/>
                </a:lnTo>
                <a:lnTo>
                  <a:pt x="2899276" y="52722"/>
                </a:lnTo>
                <a:lnTo>
                  <a:pt x="2862844" y="24576"/>
                </a:lnTo>
                <a:lnTo>
                  <a:pt x="2819844" y="6430"/>
                </a:lnTo>
                <a:lnTo>
                  <a:pt x="277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0002" y="4635004"/>
            <a:ext cx="2952115" cy="2205355"/>
          </a:xfrm>
          <a:custGeom>
            <a:avLst/>
            <a:gdLst/>
            <a:ahLst/>
            <a:cxnLst/>
            <a:rect l="l" t="t" r="r" b="b"/>
            <a:pathLst>
              <a:path w="2952115" h="2205354">
                <a:moveTo>
                  <a:pt x="2771990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2025002"/>
                </a:lnTo>
                <a:lnTo>
                  <a:pt x="6429" y="2072850"/>
                </a:lnTo>
                <a:lnTo>
                  <a:pt x="24573" y="2115847"/>
                </a:lnTo>
                <a:lnTo>
                  <a:pt x="52717" y="2152276"/>
                </a:lnTo>
                <a:lnTo>
                  <a:pt x="89146" y="2180423"/>
                </a:lnTo>
                <a:lnTo>
                  <a:pt x="132144" y="2198569"/>
                </a:lnTo>
                <a:lnTo>
                  <a:pt x="179997" y="2204999"/>
                </a:lnTo>
                <a:lnTo>
                  <a:pt x="2771990" y="2204999"/>
                </a:lnTo>
                <a:lnTo>
                  <a:pt x="2819844" y="2198569"/>
                </a:lnTo>
                <a:lnTo>
                  <a:pt x="2862844" y="2180423"/>
                </a:lnTo>
                <a:lnTo>
                  <a:pt x="2899276" y="2152276"/>
                </a:lnTo>
                <a:lnTo>
                  <a:pt x="2927423" y="2115847"/>
                </a:lnTo>
                <a:lnTo>
                  <a:pt x="2945570" y="2072850"/>
                </a:lnTo>
                <a:lnTo>
                  <a:pt x="2952000" y="2025002"/>
                </a:lnTo>
                <a:lnTo>
                  <a:pt x="2952000" y="179997"/>
                </a:lnTo>
                <a:lnTo>
                  <a:pt x="2945570" y="132149"/>
                </a:lnTo>
                <a:lnTo>
                  <a:pt x="2927423" y="89152"/>
                </a:lnTo>
                <a:lnTo>
                  <a:pt x="2899276" y="52722"/>
                </a:lnTo>
                <a:lnTo>
                  <a:pt x="2862844" y="24576"/>
                </a:lnTo>
                <a:lnTo>
                  <a:pt x="2819844" y="6430"/>
                </a:lnTo>
                <a:lnTo>
                  <a:pt x="277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20002" y="2232004"/>
            <a:ext cx="2952115" cy="2205355"/>
          </a:xfrm>
          <a:custGeom>
            <a:avLst/>
            <a:gdLst/>
            <a:ahLst/>
            <a:cxnLst/>
            <a:rect l="l" t="t" r="r" b="b"/>
            <a:pathLst>
              <a:path w="2952115" h="2205354">
                <a:moveTo>
                  <a:pt x="2771990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2025002"/>
                </a:lnTo>
                <a:lnTo>
                  <a:pt x="6429" y="2072850"/>
                </a:lnTo>
                <a:lnTo>
                  <a:pt x="24573" y="2115847"/>
                </a:lnTo>
                <a:lnTo>
                  <a:pt x="52717" y="2152276"/>
                </a:lnTo>
                <a:lnTo>
                  <a:pt x="89146" y="2180423"/>
                </a:lnTo>
                <a:lnTo>
                  <a:pt x="132144" y="2198569"/>
                </a:lnTo>
                <a:lnTo>
                  <a:pt x="179997" y="2204999"/>
                </a:lnTo>
                <a:lnTo>
                  <a:pt x="2771990" y="2204999"/>
                </a:lnTo>
                <a:lnTo>
                  <a:pt x="2819844" y="2198569"/>
                </a:lnTo>
                <a:lnTo>
                  <a:pt x="2862844" y="2180423"/>
                </a:lnTo>
                <a:lnTo>
                  <a:pt x="2899276" y="2152276"/>
                </a:lnTo>
                <a:lnTo>
                  <a:pt x="2927423" y="2115847"/>
                </a:lnTo>
                <a:lnTo>
                  <a:pt x="2945570" y="2072850"/>
                </a:lnTo>
                <a:lnTo>
                  <a:pt x="2952000" y="2025002"/>
                </a:lnTo>
                <a:lnTo>
                  <a:pt x="2952000" y="179997"/>
                </a:lnTo>
                <a:lnTo>
                  <a:pt x="2945570" y="132149"/>
                </a:lnTo>
                <a:lnTo>
                  <a:pt x="2927423" y="89152"/>
                </a:lnTo>
                <a:lnTo>
                  <a:pt x="2899276" y="52722"/>
                </a:lnTo>
                <a:lnTo>
                  <a:pt x="2862844" y="24576"/>
                </a:lnTo>
                <a:lnTo>
                  <a:pt x="2819844" y="6430"/>
                </a:lnTo>
                <a:lnTo>
                  <a:pt x="277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70002" y="2232004"/>
            <a:ext cx="2952115" cy="2205355"/>
          </a:xfrm>
          <a:custGeom>
            <a:avLst/>
            <a:gdLst/>
            <a:ahLst/>
            <a:cxnLst/>
            <a:rect l="l" t="t" r="r" b="b"/>
            <a:pathLst>
              <a:path w="2952115" h="2205354">
                <a:moveTo>
                  <a:pt x="2771990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2025002"/>
                </a:lnTo>
                <a:lnTo>
                  <a:pt x="6429" y="2072850"/>
                </a:lnTo>
                <a:lnTo>
                  <a:pt x="24573" y="2115847"/>
                </a:lnTo>
                <a:lnTo>
                  <a:pt x="52717" y="2152276"/>
                </a:lnTo>
                <a:lnTo>
                  <a:pt x="89146" y="2180423"/>
                </a:lnTo>
                <a:lnTo>
                  <a:pt x="132144" y="2198569"/>
                </a:lnTo>
                <a:lnTo>
                  <a:pt x="179997" y="2204999"/>
                </a:lnTo>
                <a:lnTo>
                  <a:pt x="2771990" y="2204999"/>
                </a:lnTo>
                <a:lnTo>
                  <a:pt x="2819844" y="2198569"/>
                </a:lnTo>
                <a:lnTo>
                  <a:pt x="2862844" y="2180423"/>
                </a:lnTo>
                <a:lnTo>
                  <a:pt x="2899276" y="2152276"/>
                </a:lnTo>
                <a:lnTo>
                  <a:pt x="2927423" y="2115847"/>
                </a:lnTo>
                <a:lnTo>
                  <a:pt x="2945570" y="2072850"/>
                </a:lnTo>
                <a:lnTo>
                  <a:pt x="2952000" y="2025002"/>
                </a:lnTo>
                <a:lnTo>
                  <a:pt x="2952000" y="179997"/>
                </a:lnTo>
                <a:lnTo>
                  <a:pt x="2945570" y="132149"/>
                </a:lnTo>
                <a:lnTo>
                  <a:pt x="2927423" y="89152"/>
                </a:lnTo>
                <a:lnTo>
                  <a:pt x="2899276" y="52722"/>
                </a:lnTo>
                <a:lnTo>
                  <a:pt x="2862844" y="24576"/>
                </a:lnTo>
                <a:lnTo>
                  <a:pt x="2819844" y="6430"/>
                </a:lnTo>
                <a:lnTo>
                  <a:pt x="277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003" y="4635004"/>
            <a:ext cx="2952115" cy="2205355"/>
          </a:xfrm>
          <a:custGeom>
            <a:avLst/>
            <a:gdLst/>
            <a:ahLst/>
            <a:cxnLst/>
            <a:rect l="l" t="t" r="r" b="b"/>
            <a:pathLst>
              <a:path w="2952115" h="2205354">
                <a:moveTo>
                  <a:pt x="2771990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2025002"/>
                </a:lnTo>
                <a:lnTo>
                  <a:pt x="6429" y="2072850"/>
                </a:lnTo>
                <a:lnTo>
                  <a:pt x="24573" y="2115847"/>
                </a:lnTo>
                <a:lnTo>
                  <a:pt x="52717" y="2152276"/>
                </a:lnTo>
                <a:lnTo>
                  <a:pt x="89146" y="2180423"/>
                </a:lnTo>
                <a:lnTo>
                  <a:pt x="132144" y="2198569"/>
                </a:lnTo>
                <a:lnTo>
                  <a:pt x="179997" y="2204999"/>
                </a:lnTo>
                <a:lnTo>
                  <a:pt x="2771990" y="2204999"/>
                </a:lnTo>
                <a:lnTo>
                  <a:pt x="2819844" y="2198569"/>
                </a:lnTo>
                <a:lnTo>
                  <a:pt x="2862844" y="2180423"/>
                </a:lnTo>
                <a:lnTo>
                  <a:pt x="2899276" y="2152276"/>
                </a:lnTo>
                <a:lnTo>
                  <a:pt x="2927423" y="2115847"/>
                </a:lnTo>
                <a:lnTo>
                  <a:pt x="2945570" y="2072850"/>
                </a:lnTo>
                <a:lnTo>
                  <a:pt x="2952000" y="2025002"/>
                </a:lnTo>
                <a:lnTo>
                  <a:pt x="2952000" y="179997"/>
                </a:lnTo>
                <a:lnTo>
                  <a:pt x="2945570" y="132149"/>
                </a:lnTo>
                <a:lnTo>
                  <a:pt x="2927423" y="89152"/>
                </a:lnTo>
                <a:lnTo>
                  <a:pt x="2899276" y="52722"/>
                </a:lnTo>
                <a:lnTo>
                  <a:pt x="2862844" y="24576"/>
                </a:lnTo>
                <a:lnTo>
                  <a:pt x="2819844" y="6430"/>
                </a:lnTo>
                <a:lnTo>
                  <a:pt x="277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0003" y="2232004"/>
            <a:ext cx="2952115" cy="2205355"/>
          </a:xfrm>
          <a:custGeom>
            <a:avLst/>
            <a:gdLst/>
            <a:ahLst/>
            <a:cxnLst/>
            <a:rect l="l" t="t" r="r" b="b"/>
            <a:pathLst>
              <a:path w="2952115" h="2205354">
                <a:moveTo>
                  <a:pt x="2771990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2025002"/>
                </a:lnTo>
                <a:lnTo>
                  <a:pt x="6429" y="2072850"/>
                </a:lnTo>
                <a:lnTo>
                  <a:pt x="24573" y="2115847"/>
                </a:lnTo>
                <a:lnTo>
                  <a:pt x="52717" y="2152276"/>
                </a:lnTo>
                <a:lnTo>
                  <a:pt x="89146" y="2180423"/>
                </a:lnTo>
                <a:lnTo>
                  <a:pt x="132144" y="2198569"/>
                </a:lnTo>
                <a:lnTo>
                  <a:pt x="179997" y="2204999"/>
                </a:lnTo>
                <a:lnTo>
                  <a:pt x="2771990" y="2204999"/>
                </a:lnTo>
                <a:lnTo>
                  <a:pt x="2819844" y="2198569"/>
                </a:lnTo>
                <a:lnTo>
                  <a:pt x="2862844" y="2180423"/>
                </a:lnTo>
                <a:lnTo>
                  <a:pt x="2899276" y="2152276"/>
                </a:lnTo>
                <a:lnTo>
                  <a:pt x="2927423" y="2115847"/>
                </a:lnTo>
                <a:lnTo>
                  <a:pt x="2945570" y="2072850"/>
                </a:lnTo>
                <a:lnTo>
                  <a:pt x="2952000" y="2025002"/>
                </a:lnTo>
                <a:lnTo>
                  <a:pt x="2952000" y="179997"/>
                </a:lnTo>
                <a:lnTo>
                  <a:pt x="2945570" y="132149"/>
                </a:lnTo>
                <a:lnTo>
                  <a:pt x="2927423" y="89152"/>
                </a:lnTo>
                <a:lnTo>
                  <a:pt x="2899276" y="52722"/>
                </a:lnTo>
                <a:lnTo>
                  <a:pt x="2862844" y="24576"/>
                </a:lnTo>
                <a:lnTo>
                  <a:pt x="2819844" y="6430"/>
                </a:lnTo>
                <a:lnTo>
                  <a:pt x="277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99" y="7181879"/>
            <a:ext cx="1236268" cy="18745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33994" y="7023435"/>
            <a:ext cx="255904" cy="313690"/>
            <a:chOff x="233994" y="7023435"/>
            <a:chExt cx="255904" cy="313690"/>
          </a:xfrm>
        </p:grpSpPr>
        <p:sp>
          <p:nvSpPr>
            <p:cNvPr id="10" name="object 10"/>
            <p:cNvSpPr/>
            <p:nvPr/>
          </p:nvSpPr>
          <p:spPr>
            <a:xfrm>
              <a:off x="273047" y="7023435"/>
              <a:ext cx="174625" cy="313690"/>
            </a:xfrm>
            <a:custGeom>
              <a:avLst/>
              <a:gdLst/>
              <a:ahLst/>
              <a:cxnLst/>
              <a:rect l="l" t="t" r="r" b="b"/>
              <a:pathLst>
                <a:path w="174625" h="313690">
                  <a:moveTo>
                    <a:pt x="86677" y="0"/>
                  </a:moveTo>
                  <a:lnTo>
                    <a:pt x="46672" y="952"/>
                  </a:lnTo>
                  <a:lnTo>
                    <a:pt x="8572" y="7607"/>
                  </a:lnTo>
                  <a:lnTo>
                    <a:pt x="0" y="28574"/>
                  </a:lnTo>
                  <a:lnTo>
                    <a:pt x="0" y="279069"/>
                  </a:lnTo>
                  <a:lnTo>
                    <a:pt x="1917" y="283844"/>
                  </a:lnTo>
                  <a:lnTo>
                    <a:pt x="3809" y="289559"/>
                  </a:lnTo>
                  <a:lnTo>
                    <a:pt x="40957" y="311467"/>
                  </a:lnTo>
                  <a:lnTo>
                    <a:pt x="86677" y="313359"/>
                  </a:lnTo>
                  <a:lnTo>
                    <a:pt x="115252" y="312419"/>
                  </a:lnTo>
                  <a:lnTo>
                    <a:pt x="154304" y="306704"/>
                  </a:lnTo>
                  <a:lnTo>
                    <a:pt x="172402" y="283844"/>
                  </a:lnTo>
                  <a:lnTo>
                    <a:pt x="174307" y="279069"/>
                  </a:lnTo>
                  <a:lnTo>
                    <a:pt x="174307" y="28574"/>
                  </a:lnTo>
                  <a:lnTo>
                    <a:pt x="173367" y="20954"/>
                  </a:lnTo>
                  <a:lnTo>
                    <a:pt x="127647" y="952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E73D6D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94" y="7033910"/>
              <a:ext cx="255277" cy="29051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06004" y="7073999"/>
            <a:ext cx="251993" cy="252006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9345">
              <a:lnSpc>
                <a:spcPct val="100000"/>
              </a:lnSpc>
              <a:spcBef>
                <a:spcPts val="100"/>
              </a:spcBef>
            </a:pPr>
            <a:r>
              <a:rPr spc="-325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生</a:t>
            </a:r>
            <a:r>
              <a:rPr spc="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成</a:t>
            </a:r>
            <a:r>
              <a:rPr lang="en-US" spc="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spc="-325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の身近な活用法を知ろう</a:t>
            </a:r>
            <a:r>
              <a:rPr spc="-32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64739" y="1312548"/>
            <a:ext cx="5825490" cy="5842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860"/>
              </a:spcBef>
            </a:pPr>
            <a:r>
              <a:rPr sz="12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生成AI</a:t>
            </a:r>
            <a:r>
              <a:rPr sz="1200" b="1" spc="-9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はさまざまな形で日常生活に深く関わっています。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1200" b="1" spc="-12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これらを使うことでユーザーの体験がパーソナライズされ、さらに利便性が向上します。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4389" y="2348006"/>
            <a:ext cx="2439670" cy="557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784" marR="5080" indent="-426720">
              <a:lnSpc>
                <a:spcPct val="130900"/>
              </a:lnSpc>
              <a:spcBef>
                <a:spcPts val="100"/>
              </a:spcBef>
            </a:pPr>
            <a:r>
              <a:rPr sz="1400" b="1" spc="-15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スマートフォンのチャットアプリ</a:t>
            </a:r>
            <a:r>
              <a:rPr sz="1400" b="1" spc="-9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での翻訳、予定管理</a:t>
            </a:r>
            <a:endParaRPr sz="14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01426" y="2348006"/>
            <a:ext cx="2178685" cy="557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3390" marR="5080" indent="-441325">
              <a:lnSpc>
                <a:spcPct val="130900"/>
              </a:lnSpc>
              <a:spcBef>
                <a:spcPts val="100"/>
              </a:spcBef>
            </a:pPr>
            <a:r>
              <a:rPr sz="1400" b="1" spc="-12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動画アプリでのエフェクト、</a:t>
            </a:r>
            <a:r>
              <a:rPr sz="1400" b="1" spc="-11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字幕、推奨音楽</a:t>
            </a:r>
            <a:endParaRPr sz="14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76070" y="2348006"/>
            <a:ext cx="1641475" cy="557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115" marR="5080" indent="-146050">
              <a:lnSpc>
                <a:spcPct val="1309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文書管理ツールでの</a:t>
            </a:r>
            <a:r>
              <a:rPr sz="1400" b="1" spc="-12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要約、タスク管理</a:t>
            </a:r>
            <a:endParaRPr sz="14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3286" y="4750973"/>
            <a:ext cx="1587500" cy="557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192405">
              <a:lnSpc>
                <a:spcPct val="130900"/>
              </a:lnSpc>
              <a:spcBef>
                <a:spcPts val="100"/>
              </a:spcBef>
            </a:pPr>
            <a:r>
              <a:rPr sz="1400" b="1" spc="-5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学習コンテンツでの</a:t>
            </a:r>
            <a:r>
              <a:rPr sz="1400" b="1" spc="-9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個別テストなど</a:t>
            </a:r>
            <a:endParaRPr sz="14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19561" y="4750973"/>
            <a:ext cx="2146935" cy="557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marR="5080" indent="-215900">
              <a:lnSpc>
                <a:spcPct val="1309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写真アプリでの画像生成、</a:t>
            </a:r>
            <a:r>
              <a:rPr sz="1400" b="1" spc="-3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一部消去などの編集</a:t>
            </a:r>
            <a:endParaRPr sz="14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38251" y="4750973"/>
            <a:ext cx="2715260" cy="5842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620"/>
              </a:spcBef>
            </a:pPr>
            <a:r>
              <a:rPr sz="1400" b="1" spc="-7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ゲームコンテンツでの</a:t>
            </a:r>
            <a:endParaRPr sz="14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400" b="1" spc="-3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自動マップ生成や</a:t>
            </a:r>
            <a:r>
              <a:rPr sz="1400" b="1" spc="8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NPC</a:t>
            </a:r>
            <a:r>
              <a:rPr sz="1200" b="1" spc="120" baseline="48611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※</a:t>
            </a:r>
            <a:r>
              <a:rPr sz="1400" b="1" spc="-5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との会話</a:t>
            </a:r>
            <a:endParaRPr sz="14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03838" y="5538609"/>
            <a:ext cx="1106170" cy="1101725"/>
            <a:chOff x="4803838" y="5538609"/>
            <a:chExt cx="1106170" cy="1101725"/>
          </a:xfrm>
        </p:grpSpPr>
        <p:sp>
          <p:nvSpPr>
            <p:cNvPr id="22" name="object 22"/>
            <p:cNvSpPr/>
            <p:nvPr/>
          </p:nvSpPr>
          <p:spPr>
            <a:xfrm>
              <a:off x="4803838" y="5538609"/>
              <a:ext cx="1106170" cy="1101725"/>
            </a:xfrm>
            <a:custGeom>
              <a:avLst/>
              <a:gdLst/>
              <a:ahLst/>
              <a:cxnLst/>
              <a:rect l="l" t="t" r="r" b="b"/>
              <a:pathLst>
                <a:path w="1106170" h="1101725">
                  <a:moveTo>
                    <a:pt x="1105915" y="0"/>
                  </a:moveTo>
                  <a:lnTo>
                    <a:pt x="0" y="0"/>
                  </a:lnTo>
                  <a:lnTo>
                    <a:pt x="0" y="1101597"/>
                  </a:lnTo>
                  <a:lnTo>
                    <a:pt x="1105915" y="1101597"/>
                  </a:lnTo>
                  <a:lnTo>
                    <a:pt x="11059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192434" y="5620955"/>
              <a:ext cx="365760" cy="426720"/>
            </a:xfrm>
            <a:custGeom>
              <a:avLst/>
              <a:gdLst/>
              <a:ahLst/>
              <a:cxnLst/>
              <a:rect l="l" t="t" r="r" b="b"/>
              <a:pathLst>
                <a:path w="365760" h="426720">
                  <a:moveTo>
                    <a:pt x="182613" y="0"/>
                  </a:moveTo>
                  <a:lnTo>
                    <a:pt x="134068" y="6523"/>
                  </a:lnTo>
                  <a:lnTo>
                    <a:pt x="90446" y="24933"/>
                  </a:lnTo>
                  <a:lnTo>
                    <a:pt x="53487" y="53489"/>
                  </a:lnTo>
                  <a:lnTo>
                    <a:pt x="24932" y="90450"/>
                  </a:lnTo>
                  <a:lnTo>
                    <a:pt x="6523" y="134076"/>
                  </a:lnTo>
                  <a:lnTo>
                    <a:pt x="0" y="182626"/>
                  </a:lnTo>
                  <a:lnTo>
                    <a:pt x="1610" y="206840"/>
                  </a:lnTo>
                  <a:lnTo>
                    <a:pt x="13823" y="252150"/>
                  </a:lnTo>
                  <a:lnTo>
                    <a:pt x="31454" y="286713"/>
                  </a:lnTo>
                  <a:lnTo>
                    <a:pt x="41884" y="300583"/>
                  </a:lnTo>
                  <a:lnTo>
                    <a:pt x="80982" y="354194"/>
                  </a:lnTo>
                  <a:lnTo>
                    <a:pt x="98894" y="393571"/>
                  </a:lnTo>
                  <a:lnTo>
                    <a:pt x="103710" y="417839"/>
                  </a:lnTo>
                  <a:lnTo>
                    <a:pt x="103517" y="426123"/>
                  </a:lnTo>
                  <a:lnTo>
                    <a:pt x="261708" y="426123"/>
                  </a:lnTo>
                  <a:lnTo>
                    <a:pt x="258049" y="398872"/>
                  </a:lnTo>
                  <a:lnTo>
                    <a:pt x="263250" y="376712"/>
                  </a:lnTo>
                  <a:lnTo>
                    <a:pt x="283088" y="347872"/>
                  </a:lnTo>
                  <a:lnTo>
                    <a:pt x="323342" y="300583"/>
                  </a:lnTo>
                  <a:lnTo>
                    <a:pt x="328943" y="293651"/>
                  </a:lnTo>
                  <a:lnTo>
                    <a:pt x="351405" y="252150"/>
                  </a:lnTo>
                  <a:lnTo>
                    <a:pt x="363626" y="206840"/>
                  </a:lnTo>
                  <a:lnTo>
                    <a:pt x="365239" y="182626"/>
                  </a:lnTo>
                  <a:lnTo>
                    <a:pt x="358715" y="134076"/>
                  </a:lnTo>
                  <a:lnTo>
                    <a:pt x="340305" y="90450"/>
                  </a:lnTo>
                  <a:lnTo>
                    <a:pt x="311750" y="53489"/>
                  </a:lnTo>
                  <a:lnTo>
                    <a:pt x="274788" y="24933"/>
                  </a:lnTo>
                  <a:lnTo>
                    <a:pt x="231163" y="6523"/>
                  </a:lnTo>
                  <a:lnTo>
                    <a:pt x="182613" y="0"/>
                  </a:lnTo>
                  <a:close/>
                </a:path>
              </a:pathLst>
            </a:custGeom>
            <a:solidFill>
              <a:srgbClr val="C5E7F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037080" y="5623408"/>
              <a:ext cx="52705" cy="19685"/>
            </a:xfrm>
            <a:custGeom>
              <a:avLst/>
              <a:gdLst/>
              <a:ahLst/>
              <a:cxnLst/>
              <a:rect l="l" t="t" r="r" b="b"/>
              <a:pathLst>
                <a:path w="52704" h="19685">
                  <a:moveTo>
                    <a:pt x="0" y="0"/>
                  </a:moveTo>
                  <a:lnTo>
                    <a:pt x="52235" y="19227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037080" y="5851973"/>
              <a:ext cx="52705" cy="19685"/>
            </a:xfrm>
            <a:custGeom>
              <a:avLst/>
              <a:gdLst/>
              <a:ahLst/>
              <a:cxnLst/>
              <a:rect l="l" t="t" r="r" b="b"/>
              <a:pathLst>
                <a:path w="52704" h="19685">
                  <a:moveTo>
                    <a:pt x="0" y="19227"/>
                  </a:moveTo>
                  <a:lnTo>
                    <a:pt x="52235" y="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013534" y="5747304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169" y="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609071" y="5623408"/>
              <a:ext cx="52705" cy="19685"/>
            </a:xfrm>
            <a:custGeom>
              <a:avLst/>
              <a:gdLst/>
              <a:ahLst/>
              <a:cxnLst/>
              <a:rect l="l" t="t" r="r" b="b"/>
              <a:pathLst>
                <a:path w="52704" h="19685">
                  <a:moveTo>
                    <a:pt x="52235" y="0"/>
                  </a:moveTo>
                  <a:lnTo>
                    <a:pt x="0" y="19227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609071" y="5851973"/>
              <a:ext cx="52705" cy="19685"/>
            </a:xfrm>
            <a:custGeom>
              <a:avLst/>
              <a:gdLst/>
              <a:ahLst/>
              <a:cxnLst/>
              <a:rect l="l" t="t" r="r" b="b"/>
              <a:pathLst>
                <a:path w="52704" h="19685">
                  <a:moveTo>
                    <a:pt x="52235" y="19227"/>
                  </a:moveTo>
                  <a:lnTo>
                    <a:pt x="0" y="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621683" y="5747304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63169" y="0"/>
                  </a:moveTo>
                  <a:lnTo>
                    <a:pt x="0" y="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957521" y="6248704"/>
              <a:ext cx="835660" cy="219075"/>
            </a:xfrm>
            <a:custGeom>
              <a:avLst/>
              <a:gdLst/>
              <a:ahLst/>
              <a:cxnLst/>
              <a:rect l="l" t="t" r="r" b="b"/>
              <a:pathLst>
                <a:path w="835660" h="219075">
                  <a:moveTo>
                    <a:pt x="321157" y="176034"/>
                  </a:moveTo>
                  <a:lnTo>
                    <a:pt x="320827" y="171843"/>
                  </a:lnTo>
                  <a:lnTo>
                    <a:pt x="318300" y="115608"/>
                  </a:lnTo>
                  <a:lnTo>
                    <a:pt x="313918" y="88226"/>
                  </a:lnTo>
                  <a:lnTo>
                    <a:pt x="289026" y="43916"/>
                  </a:lnTo>
                  <a:lnTo>
                    <a:pt x="248462" y="16941"/>
                  </a:lnTo>
                  <a:lnTo>
                    <a:pt x="181622" y="1079"/>
                  </a:lnTo>
                  <a:lnTo>
                    <a:pt x="136690" y="0"/>
                  </a:lnTo>
                  <a:lnTo>
                    <a:pt x="91020" y="2755"/>
                  </a:lnTo>
                  <a:lnTo>
                    <a:pt x="45237" y="6642"/>
                  </a:lnTo>
                  <a:lnTo>
                    <a:pt x="0" y="8940"/>
                  </a:lnTo>
                  <a:lnTo>
                    <a:pt x="25044" y="54673"/>
                  </a:lnTo>
                  <a:lnTo>
                    <a:pt x="48996" y="101561"/>
                  </a:lnTo>
                  <a:lnTo>
                    <a:pt x="76377" y="146011"/>
                  </a:lnTo>
                  <a:lnTo>
                    <a:pt x="111671" y="184429"/>
                  </a:lnTo>
                  <a:lnTo>
                    <a:pt x="153289" y="209575"/>
                  </a:lnTo>
                  <a:lnTo>
                    <a:pt x="203187" y="218681"/>
                  </a:lnTo>
                  <a:lnTo>
                    <a:pt x="232664" y="214020"/>
                  </a:lnTo>
                  <a:lnTo>
                    <a:pt x="261315" y="203847"/>
                  </a:lnTo>
                  <a:lnTo>
                    <a:pt x="321157" y="176034"/>
                  </a:lnTo>
                  <a:close/>
                </a:path>
                <a:path w="835660" h="219075">
                  <a:moveTo>
                    <a:pt x="835037" y="8940"/>
                  </a:moveTo>
                  <a:lnTo>
                    <a:pt x="789800" y="6642"/>
                  </a:lnTo>
                  <a:lnTo>
                    <a:pt x="744016" y="2755"/>
                  </a:lnTo>
                  <a:lnTo>
                    <a:pt x="698347" y="0"/>
                  </a:lnTo>
                  <a:lnTo>
                    <a:pt x="653415" y="1079"/>
                  </a:lnTo>
                  <a:lnTo>
                    <a:pt x="609866" y="8712"/>
                  </a:lnTo>
                  <a:lnTo>
                    <a:pt x="564870" y="28625"/>
                  </a:lnTo>
                  <a:lnTo>
                    <a:pt x="531266" y="62966"/>
                  </a:lnTo>
                  <a:lnTo>
                    <a:pt x="516724" y="115608"/>
                  </a:lnTo>
                  <a:lnTo>
                    <a:pt x="514197" y="171843"/>
                  </a:lnTo>
                  <a:lnTo>
                    <a:pt x="513880" y="176034"/>
                  </a:lnTo>
                  <a:lnTo>
                    <a:pt x="573722" y="203847"/>
                  </a:lnTo>
                  <a:lnTo>
                    <a:pt x="602373" y="214020"/>
                  </a:lnTo>
                  <a:lnTo>
                    <a:pt x="631850" y="218681"/>
                  </a:lnTo>
                  <a:lnTo>
                    <a:pt x="657593" y="216662"/>
                  </a:lnTo>
                  <a:lnTo>
                    <a:pt x="703834" y="198475"/>
                  </a:lnTo>
                  <a:lnTo>
                    <a:pt x="758659" y="146011"/>
                  </a:lnTo>
                  <a:lnTo>
                    <a:pt x="786041" y="101561"/>
                  </a:lnTo>
                  <a:lnTo>
                    <a:pt x="810006" y="54673"/>
                  </a:lnTo>
                  <a:lnTo>
                    <a:pt x="835037" y="8940"/>
                  </a:lnTo>
                  <a:close/>
                </a:path>
              </a:pathLst>
            </a:custGeom>
            <a:solidFill>
              <a:srgbClr val="FFE058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931671" y="6222845"/>
              <a:ext cx="321310" cy="219075"/>
            </a:xfrm>
            <a:custGeom>
              <a:avLst/>
              <a:gdLst/>
              <a:ahLst/>
              <a:cxnLst/>
              <a:rect l="l" t="t" r="r" b="b"/>
              <a:pathLst>
                <a:path w="321310" h="219075">
                  <a:moveTo>
                    <a:pt x="225171" y="8706"/>
                  </a:moveTo>
                  <a:lnTo>
                    <a:pt x="181624" y="1080"/>
                  </a:lnTo>
                  <a:lnTo>
                    <a:pt x="136693" y="0"/>
                  </a:lnTo>
                  <a:lnTo>
                    <a:pt x="91019" y="2756"/>
                  </a:lnTo>
                  <a:lnTo>
                    <a:pt x="45241" y="6637"/>
                  </a:lnTo>
                  <a:lnTo>
                    <a:pt x="0" y="8935"/>
                  </a:lnTo>
                  <a:lnTo>
                    <a:pt x="25040" y="54666"/>
                  </a:lnTo>
                  <a:lnTo>
                    <a:pt x="49001" y="101561"/>
                  </a:lnTo>
                  <a:lnTo>
                    <a:pt x="76379" y="146015"/>
                  </a:lnTo>
                  <a:lnTo>
                    <a:pt x="111671" y="184424"/>
                  </a:lnTo>
                  <a:lnTo>
                    <a:pt x="153290" y="209570"/>
                  </a:lnTo>
                  <a:lnTo>
                    <a:pt x="203187" y="218676"/>
                  </a:lnTo>
                  <a:lnTo>
                    <a:pt x="232664" y="214025"/>
                  </a:lnTo>
                  <a:lnTo>
                    <a:pt x="261316" y="203844"/>
                  </a:lnTo>
                  <a:lnTo>
                    <a:pt x="289342" y="190874"/>
                  </a:lnTo>
                  <a:lnTo>
                    <a:pt x="316941" y="177858"/>
                  </a:lnTo>
                  <a:lnTo>
                    <a:pt x="318338" y="177248"/>
                  </a:lnTo>
                  <a:lnTo>
                    <a:pt x="319747" y="176626"/>
                  </a:lnTo>
                  <a:lnTo>
                    <a:pt x="321157" y="176029"/>
                  </a:lnTo>
                  <a:lnTo>
                    <a:pt x="321043" y="174632"/>
                  </a:lnTo>
                  <a:lnTo>
                    <a:pt x="320929" y="173222"/>
                  </a:lnTo>
                  <a:lnTo>
                    <a:pt x="320840" y="171838"/>
                  </a:lnTo>
                  <a:lnTo>
                    <a:pt x="319698" y="143876"/>
                  </a:lnTo>
                  <a:lnTo>
                    <a:pt x="318306" y="115604"/>
                  </a:lnTo>
                  <a:lnTo>
                    <a:pt x="303771" y="62961"/>
                  </a:lnTo>
                  <a:lnTo>
                    <a:pt x="270171" y="28623"/>
                  </a:lnTo>
                  <a:lnTo>
                    <a:pt x="248466" y="16937"/>
                  </a:lnTo>
                  <a:lnTo>
                    <a:pt x="225171" y="8706"/>
                  </a:lnTo>
                  <a:close/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074528" y="6311474"/>
              <a:ext cx="263525" cy="126364"/>
            </a:xfrm>
            <a:custGeom>
              <a:avLst/>
              <a:gdLst/>
              <a:ahLst/>
              <a:cxnLst/>
              <a:rect l="l" t="t" r="r" b="b"/>
              <a:pathLst>
                <a:path w="263525" h="126364">
                  <a:moveTo>
                    <a:pt x="0" y="0"/>
                  </a:moveTo>
                  <a:lnTo>
                    <a:pt x="263029" y="126072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445558" y="6222845"/>
              <a:ext cx="321310" cy="219075"/>
            </a:xfrm>
            <a:custGeom>
              <a:avLst/>
              <a:gdLst/>
              <a:ahLst/>
              <a:cxnLst/>
              <a:rect l="l" t="t" r="r" b="b"/>
              <a:pathLst>
                <a:path w="321310" h="219075">
                  <a:moveTo>
                    <a:pt x="95986" y="8706"/>
                  </a:moveTo>
                  <a:lnTo>
                    <a:pt x="139533" y="1080"/>
                  </a:lnTo>
                  <a:lnTo>
                    <a:pt x="184463" y="0"/>
                  </a:lnTo>
                  <a:lnTo>
                    <a:pt x="230138" y="2756"/>
                  </a:lnTo>
                  <a:lnTo>
                    <a:pt x="275916" y="6637"/>
                  </a:lnTo>
                  <a:lnTo>
                    <a:pt x="321157" y="8935"/>
                  </a:lnTo>
                  <a:lnTo>
                    <a:pt x="296116" y="54666"/>
                  </a:lnTo>
                  <a:lnTo>
                    <a:pt x="272156" y="101561"/>
                  </a:lnTo>
                  <a:lnTo>
                    <a:pt x="244778" y="146015"/>
                  </a:lnTo>
                  <a:lnTo>
                    <a:pt x="209486" y="184424"/>
                  </a:lnTo>
                  <a:lnTo>
                    <a:pt x="167867" y="209570"/>
                  </a:lnTo>
                  <a:lnTo>
                    <a:pt x="117970" y="218676"/>
                  </a:lnTo>
                  <a:lnTo>
                    <a:pt x="88493" y="214025"/>
                  </a:lnTo>
                  <a:lnTo>
                    <a:pt x="59840" y="203844"/>
                  </a:lnTo>
                  <a:lnTo>
                    <a:pt x="31814" y="190874"/>
                  </a:lnTo>
                  <a:lnTo>
                    <a:pt x="4216" y="177858"/>
                  </a:lnTo>
                  <a:lnTo>
                    <a:pt x="2819" y="177248"/>
                  </a:lnTo>
                  <a:lnTo>
                    <a:pt x="1409" y="176626"/>
                  </a:lnTo>
                  <a:lnTo>
                    <a:pt x="0" y="176029"/>
                  </a:lnTo>
                  <a:lnTo>
                    <a:pt x="114" y="174632"/>
                  </a:lnTo>
                  <a:lnTo>
                    <a:pt x="228" y="173222"/>
                  </a:lnTo>
                  <a:lnTo>
                    <a:pt x="317" y="171838"/>
                  </a:lnTo>
                  <a:lnTo>
                    <a:pt x="1459" y="143876"/>
                  </a:lnTo>
                  <a:lnTo>
                    <a:pt x="2851" y="115604"/>
                  </a:lnTo>
                  <a:lnTo>
                    <a:pt x="17386" y="62961"/>
                  </a:lnTo>
                  <a:lnTo>
                    <a:pt x="50985" y="28623"/>
                  </a:lnTo>
                  <a:lnTo>
                    <a:pt x="72691" y="16937"/>
                  </a:lnTo>
                  <a:lnTo>
                    <a:pt x="95986" y="8706"/>
                  </a:lnTo>
                  <a:close/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360828" y="6311474"/>
              <a:ext cx="263525" cy="126364"/>
            </a:xfrm>
            <a:custGeom>
              <a:avLst/>
              <a:gdLst/>
              <a:ahLst/>
              <a:cxnLst/>
              <a:rect l="l" t="t" r="r" b="b"/>
              <a:pathLst>
                <a:path w="263525" h="126364">
                  <a:moveTo>
                    <a:pt x="263029" y="0"/>
                  </a:moveTo>
                  <a:lnTo>
                    <a:pt x="0" y="126072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349194" y="6255971"/>
              <a:ext cx="0" cy="270510"/>
            </a:xfrm>
            <a:custGeom>
              <a:avLst/>
              <a:gdLst/>
              <a:ahLst/>
              <a:cxnLst/>
              <a:rect l="l" t="t" r="r" b="b"/>
              <a:pathLst>
                <a:path h="270509">
                  <a:moveTo>
                    <a:pt x="0" y="0"/>
                  </a:moveTo>
                  <a:lnTo>
                    <a:pt x="0" y="270294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166579" y="5595100"/>
              <a:ext cx="365760" cy="426720"/>
            </a:xfrm>
            <a:custGeom>
              <a:avLst/>
              <a:gdLst/>
              <a:ahLst/>
              <a:cxnLst/>
              <a:rect l="l" t="t" r="r" b="b"/>
              <a:pathLst>
                <a:path w="365760" h="426720">
                  <a:moveTo>
                    <a:pt x="341249" y="272872"/>
                  </a:moveTo>
                  <a:lnTo>
                    <a:pt x="351405" y="252150"/>
                  </a:lnTo>
                  <a:lnTo>
                    <a:pt x="358940" y="230077"/>
                  </a:lnTo>
                  <a:lnTo>
                    <a:pt x="363626" y="206840"/>
                  </a:lnTo>
                  <a:lnTo>
                    <a:pt x="365239" y="182626"/>
                  </a:lnTo>
                  <a:lnTo>
                    <a:pt x="358715" y="134076"/>
                  </a:lnTo>
                  <a:lnTo>
                    <a:pt x="340305" y="90450"/>
                  </a:lnTo>
                  <a:lnTo>
                    <a:pt x="311750" y="53489"/>
                  </a:lnTo>
                  <a:lnTo>
                    <a:pt x="274788" y="24933"/>
                  </a:lnTo>
                  <a:lnTo>
                    <a:pt x="231163" y="6523"/>
                  </a:lnTo>
                  <a:lnTo>
                    <a:pt x="182613" y="0"/>
                  </a:lnTo>
                  <a:lnTo>
                    <a:pt x="134068" y="6523"/>
                  </a:lnTo>
                  <a:lnTo>
                    <a:pt x="90446" y="24933"/>
                  </a:lnTo>
                  <a:lnTo>
                    <a:pt x="53487" y="53489"/>
                  </a:lnTo>
                  <a:lnTo>
                    <a:pt x="24932" y="90450"/>
                  </a:lnTo>
                  <a:lnTo>
                    <a:pt x="6523" y="134076"/>
                  </a:lnTo>
                  <a:lnTo>
                    <a:pt x="0" y="182626"/>
                  </a:lnTo>
                  <a:lnTo>
                    <a:pt x="1610" y="206840"/>
                  </a:lnTo>
                  <a:lnTo>
                    <a:pt x="13823" y="252150"/>
                  </a:lnTo>
                  <a:lnTo>
                    <a:pt x="31456" y="286713"/>
                  </a:lnTo>
                  <a:lnTo>
                    <a:pt x="41897" y="300583"/>
                  </a:lnTo>
                  <a:lnTo>
                    <a:pt x="80988" y="354194"/>
                  </a:lnTo>
                  <a:lnTo>
                    <a:pt x="98896" y="393571"/>
                  </a:lnTo>
                  <a:lnTo>
                    <a:pt x="103710" y="417839"/>
                  </a:lnTo>
                  <a:lnTo>
                    <a:pt x="103517" y="426123"/>
                  </a:lnTo>
                  <a:lnTo>
                    <a:pt x="182613" y="426123"/>
                  </a:lnTo>
                  <a:lnTo>
                    <a:pt x="261708" y="426123"/>
                  </a:lnTo>
                  <a:lnTo>
                    <a:pt x="258049" y="398872"/>
                  </a:lnTo>
                  <a:lnTo>
                    <a:pt x="263250" y="376712"/>
                  </a:lnTo>
                  <a:lnTo>
                    <a:pt x="283088" y="347872"/>
                  </a:lnTo>
                  <a:lnTo>
                    <a:pt x="323342" y="300583"/>
                  </a:lnTo>
                  <a:lnTo>
                    <a:pt x="328943" y="293651"/>
                  </a:lnTo>
                  <a:lnTo>
                    <a:pt x="333771" y="286713"/>
                  </a:lnTo>
                  <a:lnTo>
                    <a:pt x="337861" y="279782"/>
                  </a:lnTo>
                  <a:lnTo>
                    <a:pt x="341249" y="272872"/>
                  </a:lnTo>
                  <a:close/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3069" y="6138772"/>
              <a:ext cx="132245" cy="6828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290581" y="608807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221" y="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248598" y="5681060"/>
              <a:ext cx="35560" cy="43180"/>
            </a:xfrm>
            <a:custGeom>
              <a:avLst/>
              <a:gdLst/>
              <a:ahLst/>
              <a:cxnLst/>
              <a:rect l="l" t="t" r="r" b="b"/>
              <a:pathLst>
                <a:path w="35560" h="43179">
                  <a:moveTo>
                    <a:pt x="0" y="42633"/>
                  </a:moveTo>
                  <a:lnTo>
                    <a:pt x="8548" y="24386"/>
                  </a:lnTo>
                  <a:lnTo>
                    <a:pt x="15098" y="13863"/>
                  </a:lnTo>
                  <a:lnTo>
                    <a:pt x="22979" y="7066"/>
                  </a:lnTo>
                  <a:lnTo>
                    <a:pt x="35521" y="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7899844" y="5489651"/>
            <a:ext cx="1192530" cy="1084580"/>
            <a:chOff x="7899844" y="5489651"/>
            <a:chExt cx="1192530" cy="1084580"/>
          </a:xfrm>
        </p:grpSpPr>
        <p:sp>
          <p:nvSpPr>
            <p:cNvPr id="41" name="object 41"/>
            <p:cNvSpPr/>
            <p:nvPr/>
          </p:nvSpPr>
          <p:spPr>
            <a:xfrm>
              <a:off x="7899844" y="5489651"/>
              <a:ext cx="1192530" cy="1084580"/>
            </a:xfrm>
            <a:custGeom>
              <a:avLst/>
              <a:gdLst/>
              <a:ahLst/>
              <a:cxnLst/>
              <a:rect l="l" t="t" r="r" b="b"/>
              <a:pathLst>
                <a:path w="1192529" h="1084579">
                  <a:moveTo>
                    <a:pt x="1192314" y="0"/>
                  </a:moveTo>
                  <a:lnTo>
                    <a:pt x="0" y="0"/>
                  </a:lnTo>
                  <a:lnTo>
                    <a:pt x="0" y="1084313"/>
                  </a:lnTo>
                  <a:lnTo>
                    <a:pt x="1192314" y="1084313"/>
                  </a:lnTo>
                  <a:lnTo>
                    <a:pt x="1192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8160323" y="5864598"/>
              <a:ext cx="256540" cy="392430"/>
            </a:xfrm>
            <a:custGeom>
              <a:avLst/>
              <a:gdLst/>
              <a:ahLst/>
              <a:cxnLst/>
              <a:rect l="l" t="t" r="r" b="b"/>
              <a:pathLst>
                <a:path w="256540" h="392429">
                  <a:moveTo>
                    <a:pt x="128244" y="0"/>
                  </a:moveTo>
                  <a:lnTo>
                    <a:pt x="85031" y="8724"/>
                  </a:lnTo>
                  <a:lnTo>
                    <a:pt x="49745" y="32518"/>
                  </a:lnTo>
                  <a:lnTo>
                    <a:pt x="25956" y="67808"/>
                  </a:lnTo>
                  <a:lnTo>
                    <a:pt x="17233" y="111023"/>
                  </a:lnTo>
                  <a:lnTo>
                    <a:pt x="22141" y="143748"/>
                  </a:lnTo>
                  <a:lnTo>
                    <a:pt x="35885" y="172596"/>
                  </a:lnTo>
                  <a:lnTo>
                    <a:pt x="56994" y="196105"/>
                  </a:lnTo>
                  <a:lnTo>
                    <a:pt x="83997" y="212813"/>
                  </a:lnTo>
                  <a:lnTo>
                    <a:pt x="50202" y="231439"/>
                  </a:lnTo>
                  <a:lnTo>
                    <a:pt x="23625" y="258976"/>
                  </a:lnTo>
                  <a:lnTo>
                    <a:pt x="6234" y="293493"/>
                  </a:lnTo>
                  <a:lnTo>
                    <a:pt x="0" y="333057"/>
                  </a:lnTo>
                  <a:lnTo>
                    <a:pt x="0" y="391820"/>
                  </a:lnTo>
                  <a:lnTo>
                    <a:pt x="256489" y="391820"/>
                  </a:lnTo>
                  <a:lnTo>
                    <a:pt x="256489" y="333057"/>
                  </a:lnTo>
                  <a:lnTo>
                    <a:pt x="250252" y="293493"/>
                  </a:lnTo>
                  <a:lnTo>
                    <a:pt x="232859" y="258976"/>
                  </a:lnTo>
                  <a:lnTo>
                    <a:pt x="206281" y="231439"/>
                  </a:lnTo>
                  <a:lnTo>
                    <a:pt x="172491" y="212813"/>
                  </a:lnTo>
                  <a:lnTo>
                    <a:pt x="199496" y="196105"/>
                  </a:lnTo>
                  <a:lnTo>
                    <a:pt x="220610" y="172596"/>
                  </a:lnTo>
                  <a:lnTo>
                    <a:pt x="234358" y="143748"/>
                  </a:lnTo>
                  <a:lnTo>
                    <a:pt x="239267" y="111023"/>
                  </a:lnTo>
                  <a:lnTo>
                    <a:pt x="230543" y="67808"/>
                  </a:lnTo>
                  <a:lnTo>
                    <a:pt x="206749" y="32518"/>
                  </a:lnTo>
                  <a:lnTo>
                    <a:pt x="171459" y="8724"/>
                  </a:lnTo>
                  <a:lnTo>
                    <a:pt x="128244" y="0"/>
                  </a:lnTo>
                  <a:close/>
                </a:path>
              </a:pathLst>
            </a:custGeom>
            <a:solidFill>
              <a:srgbClr val="FFE058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8062163" y="5665203"/>
              <a:ext cx="906144" cy="665480"/>
            </a:xfrm>
            <a:custGeom>
              <a:avLst/>
              <a:gdLst/>
              <a:ahLst/>
              <a:cxnLst/>
              <a:rect l="l" t="t" r="r" b="b"/>
              <a:pathLst>
                <a:path w="906145" h="665479">
                  <a:moveTo>
                    <a:pt x="784377" y="50050"/>
                  </a:moveTo>
                  <a:lnTo>
                    <a:pt x="780453" y="30568"/>
                  </a:lnTo>
                  <a:lnTo>
                    <a:pt x="769721" y="14655"/>
                  </a:lnTo>
                  <a:lnTo>
                    <a:pt x="753808" y="3937"/>
                  </a:lnTo>
                  <a:lnTo>
                    <a:pt x="734326" y="0"/>
                  </a:lnTo>
                  <a:lnTo>
                    <a:pt x="433882" y="0"/>
                  </a:lnTo>
                  <a:lnTo>
                    <a:pt x="414401" y="3937"/>
                  </a:lnTo>
                  <a:lnTo>
                    <a:pt x="398487" y="14655"/>
                  </a:lnTo>
                  <a:lnTo>
                    <a:pt x="387769" y="30568"/>
                  </a:lnTo>
                  <a:lnTo>
                    <a:pt x="383832" y="50050"/>
                  </a:lnTo>
                  <a:lnTo>
                    <a:pt x="383832" y="226872"/>
                  </a:lnTo>
                  <a:lnTo>
                    <a:pt x="387769" y="246354"/>
                  </a:lnTo>
                  <a:lnTo>
                    <a:pt x="398487" y="262267"/>
                  </a:lnTo>
                  <a:lnTo>
                    <a:pt x="414401" y="272986"/>
                  </a:lnTo>
                  <a:lnTo>
                    <a:pt x="433882" y="276923"/>
                  </a:lnTo>
                  <a:lnTo>
                    <a:pt x="473354" y="276923"/>
                  </a:lnTo>
                  <a:lnTo>
                    <a:pt x="467004" y="296989"/>
                  </a:lnTo>
                  <a:lnTo>
                    <a:pt x="458558" y="317423"/>
                  </a:lnTo>
                  <a:lnTo>
                    <a:pt x="447916" y="335902"/>
                  </a:lnTo>
                  <a:lnTo>
                    <a:pt x="434936" y="350075"/>
                  </a:lnTo>
                  <a:lnTo>
                    <a:pt x="495833" y="352653"/>
                  </a:lnTo>
                  <a:lnTo>
                    <a:pt x="530796" y="345897"/>
                  </a:lnTo>
                  <a:lnTo>
                    <a:pt x="553034" y="322935"/>
                  </a:lnTo>
                  <a:lnTo>
                    <a:pt x="575767" y="276923"/>
                  </a:lnTo>
                  <a:lnTo>
                    <a:pt x="734326" y="276923"/>
                  </a:lnTo>
                  <a:lnTo>
                    <a:pt x="753808" y="272986"/>
                  </a:lnTo>
                  <a:lnTo>
                    <a:pt x="769721" y="262267"/>
                  </a:lnTo>
                  <a:lnTo>
                    <a:pt x="780453" y="246354"/>
                  </a:lnTo>
                  <a:lnTo>
                    <a:pt x="784377" y="226872"/>
                  </a:lnTo>
                  <a:lnTo>
                    <a:pt x="784377" y="50050"/>
                  </a:lnTo>
                  <a:close/>
                </a:path>
                <a:path w="906145" h="665479">
                  <a:moveTo>
                    <a:pt x="905535" y="594626"/>
                  </a:moveTo>
                  <a:lnTo>
                    <a:pt x="0" y="594626"/>
                  </a:lnTo>
                  <a:lnTo>
                    <a:pt x="0" y="630021"/>
                  </a:lnTo>
                  <a:lnTo>
                    <a:pt x="2730" y="643597"/>
                  </a:lnTo>
                  <a:lnTo>
                    <a:pt x="10210" y="654697"/>
                  </a:lnTo>
                  <a:lnTo>
                    <a:pt x="21297" y="662165"/>
                  </a:lnTo>
                  <a:lnTo>
                    <a:pt x="34886" y="664908"/>
                  </a:lnTo>
                  <a:lnTo>
                    <a:pt x="870661" y="664908"/>
                  </a:lnTo>
                  <a:lnTo>
                    <a:pt x="884237" y="662165"/>
                  </a:lnTo>
                  <a:lnTo>
                    <a:pt x="895324" y="654697"/>
                  </a:lnTo>
                  <a:lnTo>
                    <a:pt x="902792" y="643597"/>
                  </a:lnTo>
                  <a:lnTo>
                    <a:pt x="905535" y="630021"/>
                  </a:lnTo>
                  <a:lnTo>
                    <a:pt x="905535" y="594626"/>
                  </a:lnTo>
                  <a:close/>
                </a:path>
              </a:pathLst>
            </a:custGeom>
            <a:solidFill>
              <a:srgbClr val="C5E7F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8138479" y="5842759"/>
              <a:ext cx="256540" cy="392430"/>
            </a:xfrm>
            <a:custGeom>
              <a:avLst/>
              <a:gdLst/>
              <a:ahLst/>
              <a:cxnLst/>
              <a:rect l="l" t="t" r="r" b="b"/>
              <a:pathLst>
                <a:path w="256540" h="392429">
                  <a:moveTo>
                    <a:pt x="256489" y="391820"/>
                  </a:moveTo>
                  <a:lnTo>
                    <a:pt x="256489" y="342150"/>
                  </a:lnTo>
                  <a:lnTo>
                    <a:pt x="256489" y="333044"/>
                  </a:lnTo>
                  <a:lnTo>
                    <a:pt x="250254" y="293488"/>
                  </a:lnTo>
                  <a:lnTo>
                    <a:pt x="232865" y="258975"/>
                  </a:lnTo>
                  <a:lnTo>
                    <a:pt x="206291" y="231439"/>
                  </a:lnTo>
                  <a:lnTo>
                    <a:pt x="172504" y="212813"/>
                  </a:lnTo>
                  <a:lnTo>
                    <a:pt x="199502" y="196099"/>
                  </a:lnTo>
                  <a:lnTo>
                    <a:pt x="220611" y="172589"/>
                  </a:lnTo>
                  <a:lnTo>
                    <a:pt x="234358" y="143740"/>
                  </a:lnTo>
                  <a:lnTo>
                    <a:pt x="239268" y="111010"/>
                  </a:lnTo>
                  <a:lnTo>
                    <a:pt x="230543" y="67803"/>
                  </a:lnTo>
                  <a:lnTo>
                    <a:pt x="206749" y="32516"/>
                  </a:lnTo>
                  <a:lnTo>
                    <a:pt x="171459" y="8724"/>
                  </a:lnTo>
                  <a:lnTo>
                    <a:pt x="128244" y="0"/>
                  </a:lnTo>
                  <a:lnTo>
                    <a:pt x="85031" y="8724"/>
                  </a:lnTo>
                  <a:lnTo>
                    <a:pt x="49745" y="32516"/>
                  </a:lnTo>
                  <a:lnTo>
                    <a:pt x="25956" y="67803"/>
                  </a:lnTo>
                  <a:lnTo>
                    <a:pt x="17233" y="111010"/>
                  </a:lnTo>
                  <a:lnTo>
                    <a:pt x="22141" y="143740"/>
                  </a:lnTo>
                  <a:lnTo>
                    <a:pt x="35885" y="172589"/>
                  </a:lnTo>
                  <a:lnTo>
                    <a:pt x="56994" y="196099"/>
                  </a:lnTo>
                  <a:lnTo>
                    <a:pt x="83997" y="212813"/>
                  </a:lnTo>
                  <a:lnTo>
                    <a:pt x="50202" y="231439"/>
                  </a:lnTo>
                  <a:lnTo>
                    <a:pt x="23625" y="258975"/>
                  </a:lnTo>
                  <a:lnTo>
                    <a:pt x="6234" y="293488"/>
                  </a:lnTo>
                  <a:lnTo>
                    <a:pt x="0" y="333044"/>
                  </a:lnTo>
                  <a:lnTo>
                    <a:pt x="0" y="342150"/>
                  </a:lnTo>
                  <a:lnTo>
                    <a:pt x="0" y="39182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8598333" y="6312462"/>
              <a:ext cx="0" cy="153035"/>
            </a:xfrm>
            <a:custGeom>
              <a:avLst/>
              <a:gdLst/>
              <a:ahLst/>
              <a:cxnLst/>
              <a:rect l="l" t="t" r="r" b="b"/>
              <a:pathLst>
                <a:path h="153035">
                  <a:moveTo>
                    <a:pt x="0" y="152882"/>
                  </a:moveTo>
                  <a:lnTo>
                    <a:pt x="0" y="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8320790" y="6477322"/>
              <a:ext cx="345440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0" y="0"/>
                  </a:moveTo>
                  <a:lnTo>
                    <a:pt x="345211" y="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8388455" y="6312462"/>
              <a:ext cx="0" cy="153035"/>
            </a:xfrm>
            <a:custGeom>
              <a:avLst/>
              <a:gdLst/>
              <a:ahLst/>
              <a:cxnLst/>
              <a:rect l="l" t="t" r="r" b="b"/>
              <a:pathLst>
                <a:path h="153035">
                  <a:moveTo>
                    <a:pt x="0" y="0"/>
                  </a:moveTo>
                  <a:lnTo>
                    <a:pt x="0" y="152882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8048980" y="6237573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834" y="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8040621" y="5699075"/>
              <a:ext cx="906144" cy="608965"/>
            </a:xfrm>
            <a:custGeom>
              <a:avLst/>
              <a:gdLst/>
              <a:ahLst/>
              <a:cxnLst/>
              <a:rect l="l" t="t" r="r" b="b"/>
              <a:pathLst>
                <a:path w="906145" h="608964">
                  <a:moveTo>
                    <a:pt x="313359" y="0"/>
                  </a:moveTo>
                  <a:lnTo>
                    <a:pt x="34886" y="0"/>
                  </a:lnTo>
                  <a:lnTo>
                    <a:pt x="21308" y="2741"/>
                  </a:lnTo>
                  <a:lnTo>
                    <a:pt x="10218" y="10218"/>
                  </a:lnTo>
                  <a:lnTo>
                    <a:pt x="2741" y="21308"/>
                  </a:lnTo>
                  <a:lnTo>
                    <a:pt x="0" y="34886"/>
                  </a:lnTo>
                  <a:lnTo>
                    <a:pt x="0" y="573900"/>
                  </a:lnTo>
                  <a:lnTo>
                    <a:pt x="2741" y="587477"/>
                  </a:lnTo>
                  <a:lnTo>
                    <a:pt x="10218" y="598562"/>
                  </a:lnTo>
                  <a:lnTo>
                    <a:pt x="21308" y="606034"/>
                  </a:lnTo>
                  <a:lnTo>
                    <a:pt x="34886" y="608774"/>
                  </a:lnTo>
                  <a:lnTo>
                    <a:pt x="870661" y="608774"/>
                  </a:lnTo>
                  <a:lnTo>
                    <a:pt x="884238" y="606034"/>
                  </a:lnTo>
                  <a:lnTo>
                    <a:pt x="895323" y="598562"/>
                  </a:lnTo>
                  <a:lnTo>
                    <a:pt x="902795" y="587477"/>
                  </a:lnTo>
                  <a:lnTo>
                    <a:pt x="905535" y="573900"/>
                  </a:lnTo>
                  <a:lnTo>
                    <a:pt x="905535" y="34886"/>
                  </a:lnTo>
                  <a:lnTo>
                    <a:pt x="902795" y="21308"/>
                  </a:lnTo>
                  <a:lnTo>
                    <a:pt x="895323" y="10218"/>
                  </a:lnTo>
                  <a:lnTo>
                    <a:pt x="884238" y="2741"/>
                  </a:lnTo>
                  <a:lnTo>
                    <a:pt x="870661" y="0"/>
                  </a:lnTo>
                  <a:lnTo>
                    <a:pt x="854265" y="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8424166" y="5643354"/>
              <a:ext cx="400685" cy="353060"/>
            </a:xfrm>
            <a:custGeom>
              <a:avLst/>
              <a:gdLst/>
              <a:ahLst/>
              <a:cxnLst/>
              <a:rect l="l" t="t" r="r" b="b"/>
              <a:pathLst>
                <a:path w="400684" h="353060">
                  <a:moveTo>
                    <a:pt x="350494" y="0"/>
                  </a:moveTo>
                  <a:lnTo>
                    <a:pt x="50050" y="0"/>
                  </a:lnTo>
                  <a:lnTo>
                    <a:pt x="30566" y="3934"/>
                  </a:lnTo>
                  <a:lnTo>
                    <a:pt x="14657" y="14662"/>
                  </a:lnTo>
                  <a:lnTo>
                    <a:pt x="3932" y="30571"/>
                  </a:lnTo>
                  <a:lnTo>
                    <a:pt x="0" y="50050"/>
                  </a:lnTo>
                  <a:lnTo>
                    <a:pt x="0" y="226872"/>
                  </a:lnTo>
                  <a:lnTo>
                    <a:pt x="3932" y="246357"/>
                  </a:lnTo>
                  <a:lnTo>
                    <a:pt x="14657" y="262266"/>
                  </a:lnTo>
                  <a:lnTo>
                    <a:pt x="30566" y="272991"/>
                  </a:lnTo>
                  <a:lnTo>
                    <a:pt x="50050" y="276923"/>
                  </a:lnTo>
                  <a:lnTo>
                    <a:pt x="89522" y="276923"/>
                  </a:lnTo>
                  <a:lnTo>
                    <a:pt x="83162" y="296992"/>
                  </a:lnTo>
                  <a:lnTo>
                    <a:pt x="74723" y="317428"/>
                  </a:lnTo>
                  <a:lnTo>
                    <a:pt x="64079" y="335900"/>
                  </a:lnTo>
                  <a:lnTo>
                    <a:pt x="51104" y="350075"/>
                  </a:lnTo>
                  <a:lnTo>
                    <a:pt x="111991" y="352654"/>
                  </a:lnTo>
                  <a:lnTo>
                    <a:pt x="146956" y="345894"/>
                  </a:lnTo>
                  <a:lnTo>
                    <a:pt x="169203" y="322936"/>
                  </a:lnTo>
                  <a:lnTo>
                    <a:pt x="191935" y="276923"/>
                  </a:lnTo>
                  <a:lnTo>
                    <a:pt x="350494" y="276923"/>
                  </a:lnTo>
                  <a:lnTo>
                    <a:pt x="369973" y="272991"/>
                  </a:lnTo>
                  <a:lnTo>
                    <a:pt x="385883" y="262266"/>
                  </a:lnTo>
                  <a:lnTo>
                    <a:pt x="396611" y="246357"/>
                  </a:lnTo>
                  <a:lnTo>
                    <a:pt x="400545" y="226872"/>
                  </a:lnTo>
                  <a:lnTo>
                    <a:pt x="400545" y="50050"/>
                  </a:lnTo>
                  <a:lnTo>
                    <a:pt x="396611" y="30571"/>
                  </a:lnTo>
                  <a:lnTo>
                    <a:pt x="385883" y="14662"/>
                  </a:lnTo>
                  <a:lnTo>
                    <a:pt x="369973" y="3934"/>
                  </a:lnTo>
                  <a:lnTo>
                    <a:pt x="350494" y="0"/>
                  </a:lnTo>
                  <a:close/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8072640" y="3153905"/>
            <a:ext cx="1062990" cy="1015365"/>
            <a:chOff x="8072640" y="3153905"/>
            <a:chExt cx="1062990" cy="1015365"/>
          </a:xfrm>
        </p:grpSpPr>
        <p:sp>
          <p:nvSpPr>
            <p:cNvPr id="52" name="object 52"/>
            <p:cNvSpPr/>
            <p:nvPr/>
          </p:nvSpPr>
          <p:spPr>
            <a:xfrm>
              <a:off x="8072640" y="3153905"/>
              <a:ext cx="1062990" cy="1015365"/>
            </a:xfrm>
            <a:custGeom>
              <a:avLst/>
              <a:gdLst/>
              <a:ahLst/>
              <a:cxnLst/>
              <a:rect l="l" t="t" r="r" b="b"/>
              <a:pathLst>
                <a:path w="1062990" h="1015364">
                  <a:moveTo>
                    <a:pt x="1062710" y="0"/>
                  </a:moveTo>
                  <a:lnTo>
                    <a:pt x="0" y="0"/>
                  </a:lnTo>
                  <a:lnTo>
                    <a:pt x="0" y="1015199"/>
                  </a:lnTo>
                  <a:lnTo>
                    <a:pt x="1062710" y="1015199"/>
                  </a:lnTo>
                  <a:lnTo>
                    <a:pt x="10627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8209264" y="3266098"/>
              <a:ext cx="613410" cy="786765"/>
            </a:xfrm>
            <a:custGeom>
              <a:avLst/>
              <a:gdLst/>
              <a:ahLst/>
              <a:cxnLst/>
              <a:rect l="l" t="t" r="r" b="b"/>
              <a:pathLst>
                <a:path w="613409" h="786764">
                  <a:moveTo>
                    <a:pt x="569772" y="0"/>
                  </a:moveTo>
                  <a:lnTo>
                    <a:pt x="43408" y="0"/>
                  </a:lnTo>
                  <a:lnTo>
                    <a:pt x="26515" y="3410"/>
                  </a:lnTo>
                  <a:lnTo>
                    <a:pt x="12717" y="12711"/>
                  </a:lnTo>
                  <a:lnTo>
                    <a:pt x="3412" y="26505"/>
                  </a:lnTo>
                  <a:lnTo>
                    <a:pt x="0" y="43395"/>
                  </a:lnTo>
                  <a:lnTo>
                    <a:pt x="0" y="742835"/>
                  </a:lnTo>
                  <a:lnTo>
                    <a:pt x="3412" y="759733"/>
                  </a:lnTo>
                  <a:lnTo>
                    <a:pt x="12717" y="773531"/>
                  </a:lnTo>
                  <a:lnTo>
                    <a:pt x="26515" y="782833"/>
                  </a:lnTo>
                  <a:lnTo>
                    <a:pt x="43408" y="786244"/>
                  </a:lnTo>
                  <a:lnTo>
                    <a:pt x="569772" y="786244"/>
                  </a:lnTo>
                  <a:lnTo>
                    <a:pt x="586670" y="782833"/>
                  </a:lnTo>
                  <a:lnTo>
                    <a:pt x="600468" y="773531"/>
                  </a:lnTo>
                  <a:lnTo>
                    <a:pt x="609770" y="759733"/>
                  </a:lnTo>
                  <a:lnTo>
                    <a:pt x="613181" y="742835"/>
                  </a:lnTo>
                  <a:lnTo>
                    <a:pt x="613181" y="710349"/>
                  </a:lnTo>
                  <a:lnTo>
                    <a:pt x="564326" y="682029"/>
                  </a:lnTo>
                  <a:lnTo>
                    <a:pt x="527950" y="664756"/>
                  </a:lnTo>
                  <a:lnTo>
                    <a:pt x="103454" y="664756"/>
                  </a:lnTo>
                  <a:lnTo>
                    <a:pt x="94091" y="662865"/>
                  </a:lnTo>
                  <a:lnTo>
                    <a:pt x="86445" y="657710"/>
                  </a:lnTo>
                  <a:lnTo>
                    <a:pt x="81290" y="650064"/>
                  </a:lnTo>
                  <a:lnTo>
                    <a:pt x="79400" y="640702"/>
                  </a:lnTo>
                  <a:lnTo>
                    <a:pt x="79400" y="101549"/>
                  </a:lnTo>
                  <a:lnTo>
                    <a:pt x="81290" y="92186"/>
                  </a:lnTo>
                  <a:lnTo>
                    <a:pt x="86445" y="84540"/>
                  </a:lnTo>
                  <a:lnTo>
                    <a:pt x="94091" y="79385"/>
                  </a:lnTo>
                  <a:lnTo>
                    <a:pt x="103454" y="77495"/>
                  </a:lnTo>
                  <a:lnTo>
                    <a:pt x="613181" y="77495"/>
                  </a:lnTo>
                  <a:lnTo>
                    <a:pt x="613181" y="43395"/>
                  </a:lnTo>
                  <a:lnTo>
                    <a:pt x="609770" y="26505"/>
                  </a:lnTo>
                  <a:lnTo>
                    <a:pt x="600468" y="12711"/>
                  </a:lnTo>
                  <a:lnTo>
                    <a:pt x="586670" y="3410"/>
                  </a:lnTo>
                  <a:lnTo>
                    <a:pt x="569772" y="0"/>
                  </a:lnTo>
                  <a:close/>
                </a:path>
                <a:path w="613409" h="786764">
                  <a:moveTo>
                    <a:pt x="521284" y="661619"/>
                  </a:moveTo>
                  <a:lnTo>
                    <a:pt x="517880" y="663575"/>
                  </a:lnTo>
                  <a:lnTo>
                    <a:pt x="513969" y="664756"/>
                  </a:lnTo>
                  <a:lnTo>
                    <a:pt x="527950" y="664756"/>
                  </a:lnTo>
                  <a:lnTo>
                    <a:pt x="521284" y="661619"/>
                  </a:lnTo>
                  <a:close/>
                </a:path>
                <a:path w="613409" h="786764">
                  <a:moveTo>
                    <a:pt x="603504" y="369693"/>
                  </a:moveTo>
                  <a:lnTo>
                    <a:pt x="552481" y="369693"/>
                  </a:lnTo>
                  <a:lnTo>
                    <a:pt x="570447" y="372762"/>
                  </a:lnTo>
                  <a:lnTo>
                    <a:pt x="589654" y="384229"/>
                  </a:lnTo>
                  <a:lnTo>
                    <a:pt x="607707" y="404685"/>
                  </a:lnTo>
                  <a:lnTo>
                    <a:pt x="602556" y="390224"/>
                  </a:lnTo>
                  <a:lnTo>
                    <a:pt x="601474" y="377863"/>
                  </a:lnTo>
                  <a:lnTo>
                    <a:pt x="601401" y="377037"/>
                  </a:lnTo>
                  <a:lnTo>
                    <a:pt x="601593" y="376224"/>
                  </a:lnTo>
                  <a:lnTo>
                    <a:pt x="603504" y="369693"/>
                  </a:lnTo>
                  <a:close/>
                </a:path>
                <a:path w="613409" h="786764">
                  <a:moveTo>
                    <a:pt x="613181" y="77495"/>
                  </a:moveTo>
                  <a:lnTo>
                    <a:pt x="509727" y="77495"/>
                  </a:lnTo>
                  <a:lnTo>
                    <a:pt x="519091" y="79385"/>
                  </a:lnTo>
                  <a:lnTo>
                    <a:pt x="526742" y="84540"/>
                  </a:lnTo>
                  <a:lnTo>
                    <a:pt x="531901" y="92186"/>
                  </a:lnTo>
                  <a:lnTo>
                    <a:pt x="533793" y="101549"/>
                  </a:lnTo>
                  <a:lnTo>
                    <a:pt x="533793" y="377863"/>
                  </a:lnTo>
                  <a:lnTo>
                    <a:pt x="534682" y="377037"/>
                  </a:lnTo>
                  <a:lnTo>
                    <a:pt x="535660" y="376224"/>
                  </a:lnTo>
                  <a:lnTo>
                    <a:pt x="538149" y="374434"/>
                  </a:lnTo>
                  <a:lnTo>
                    <a:pt x="552481" y="369693"/>
                  </a:lnTo>
                  <a:lnTo>
                    <a:pt x="603504" y="369693"/>
                  </a:lnTo>
                  <a:lnTo>
                    <a:pt x="604751" y="365432"/>
                  </a:lnTo>
                  <a:lnTo>
                    <a:pt x="613181" y="356450"/>
                  </a:lnTo>
                  <a:lnTo>
                    <a:pt x="613181" y="77495"/>
                  </a:lnTo>
                  <a:close/>
                </a:path>
              </a:pathLst>
            </a:custGeom>
            <a:solidFill>
              <a:srgbClr val="FFE058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8472792" y="3969015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560" y="0"/>
                  </a:moveTo>
                  <a:lnTo>
                    <a:pt x="0" y="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552713" y="3560090"/>
              <a:ext cx="499109" cy="560070"/>
            </a:xfrm>
            <a:custGeom>
              <a:avLst/>
              <a:gdLst/>
              <a:ahLst/>
              <a:cxnLst/>
              <a:rect l="l" t="t" r="r" b="b"/>
              <a:pathLst>
                <a:path w="499109" h="560070">
                  <a:moveTo>
                    <a:pt x="498644" y="397266"/>
                  </a:moveTo>
                  <a:lnTo>
                    <a:pt x="461226" y="325690"/>
                  </a:lnTo>
                  <a:lnTo>
                    <a:pt x="446508" y="285693"/>
                  </a:lnTo>
                  <a:lnTo>
                    <a:pt x="429388" y="211108"/>
                  </a:lnTo>
                  <a:lnTo>
                    <a:pt x="418535" y="178146"/>
                  </a:lnTo>
                  <a:lnTo>
                    <a:pt x="405639" y="147365"/>
                  </a:lnTo>
                  <a:lnTo>
                    <a:pt x="391316" y="115732"/>
                  </a:lnTo>
                  <a:lnTo>
                    <a:pt x="383049" y="97001"/>
                  </a:lnTo>
                  <a:lnTo>
                    <a:pt x="371939" y="77100"/>
                  </a:lnTo>
                  <a:lnTo>
                    <a:pt x="356519" y="61373"/>
                  </a:lnTo>
                  <a:lnTo>
                    <a:pt x="335322" y="55166"/>
                  </a:lnTo>
                  <a:lnTo>
                    <a:pt x="321962" y="57513"/>
                  </a:lnTo>
                  <a:lnTo>
                    <a:pt x="310414" y="64789"/>
                  </a:lnTo>
                  <a:lnTo>
                    <a:pt x="305014" y="77861"/>
                  </a:lnTo>
                  <a:lnTo>
                    <a:pt x="310099" y="97596"/>
                  </a:lnTo>
                  <a:lnTo>
                    <a:pt x="300776" y="80724"/>
                  </a:lnTo>
                  <a:lnTo>
                    <a:pt x="285526" y="67348"/>
                  </a:lnTo>
                  <a:lnTo>
                    <a:pt x="267203" y="60806"/>
                  </a:lnTo>
                  <a:lnTo>
                    <a:pt x="248657" y="64437"/>
                  </a:lnTo>
                  <a:lnTo>
                    <a:pt x="238803" y="73346"/>
                  </a:lnTo>
                  <a:lnTo>
                    <a:pt x="234685" y="85155"/>
                  </a:lnTo>
                  <a:lnTo>
                    <a:pt x="235632" y="99057"/>
                  </a:lnTo>
                  <a:lnTo>
                    <a:pt x="240973" y="114246"/>
                  </a:lnTo>
                  <a:lnTo>
                    <a:pt x="222926" y="93791"/>
                  </a:lnTo>
                  <a:lnTo>
                    <a:pt x="203719" y="82323"/>
                  </a:lnTo>
                  <a:lnTo>
                    <a:pt x="185754" y="79254"/>
                  </a:lnTo>
                  <a:lnTo>
                    <a:pt x="171428" y="83995"/>
                  </a:lnTo>
                  <a:lnTo>
                    <a:pt x="169993" y="85023"/>
                  </a:lnTo>
                  <a:lnTo>
                    <a:pt x="161467" y="94544"/>
                  </a:lnTo>
                  <a:lnTo>
                    <a:pt x="158877" y="105820"/>
                  </a:lnTo>
                  <a:lnTo>
                    <a:pt x="161560" y="118238"/>
                  </a:lnTo>
                  <a:lnTo>
                    <a:pt x="168850" y="131188"/>
                  </a:lnTo>
                  <a:lnTo>
                    <a:pt x="180282" y="148420"/>
                  </a:lnTo>
                  <a:lnTo>
                    <a:pt x="186151" y="157269"/>
                  </a:lnTo>
                  <a:lnTo>
                    <a:pt x="188310" y="160529"/>
                  </a:lnTo>
                  <a:lnTo>
                    <a:pt x="188611" y="160995"/>
                  </a:lnTo>
                  <a:lnTo>
                    <a:pt x="173329" y="142555"/>
                  </a:lnTo>
                  <a:lnTo>
                    <a:pt x="157717" y="124387"/>
                  </a:lnTo>
                  <a:lnTo>
                    <a:pt x="141979" y="106324"/>
                  </a:lnTo>
                  <a:lnTo>
                    <a:pt x="126318" y="88198"/>
                  </a:lnTo>
                  <a:lnTo>
                    <a:pt x="113729" y="73398"/>
                  </a:lnTo>
                  <a:lnTo>
                    <a:pt x="100645" y="58225"/>
                  </a:lnTo>
                  <a:lnTo>
                    <a:pt x="72952" y="28623"/>
                  </a:lnTo>
                  <a:lnTo>
                    <a:pt x="42431" y="4971"/>
                  </a:lnTo>
                  <a:lnTo>
                    <a:pt x="24853" y="0"/>
                  </a:lnTo>
                  <a:lnTo>
                    <a:pt x="8233" y="5979"/>
                  </a:lnTo>
                  <a:lnTo>
                    <a:pt x="0" y="39727"/>
                  </a:lnTo>
                  <a:lnTo>
                    <a:pt x="21860" y="83464"/>
                  </a:lnTo>
                  <a:lnTo>
                    <a:pt x="55246" y="125340"/>
                  </a:lnTo>
                  <a:lnTo>
                    <a:pt x="81588" y="153502"/>
                  </a:lnTo>
                  <a:lnTo>
                    <a:pt x="109633" y="182355"/>
                  </a:lnTo>
                  <a:lnTo>
                    <a:pt x="138040" y="210855"/>
                  </a:lnTo>
                  <a:lnTo>
                    <a:pt x="144934" y="217314"/>
                  </a:lnTo>
                  <a:lnTo>
                    <a:pt x="153561" y="225825"/>
                  </a:lnTo>
                  <a:lnTo>
                    <a:pt x="160866" y="235065"/>
                  </a:lnTo>
                  <a:lnTo>
                    <a:pt x="163795" y="243710"/>
                  </a:lnTo>
                  <a:lnTo>
                    <a:pt x="159706" y="249925"/>
                  </a:lnTo>
                  <a:lnTo>
                    <a:pt x="150575" y="250804"/>
                  </a:lnTo>
                  <a:lnTo>
                    <a:pt x="140053" y="248991"/>
                  </a:lnTo>
                  <a:lnTo>
                    <a:pt x="131791" y="247126"/>
                  </a:lnTo>
                  <a:lnTo>
                    <a:pt x="117978" y="244395"/>
                  </a:lnTo>
                  <a:lnTo>
                    <a:pt x="102123" y="241843"/>
                  </a:lnTo>
                  <a:lnTo>
                    <a:pt x="86770" y="241843"/>
                  </a:lnTo>
                  <a:lnTo>
                    <a:pt x="74464" y="246771"/>
                  </a:lnTo>
                  <a:lnTo>
                    <a:pt x="65515" y="266509"/>
                  </a:lnTo>
                  <a:lnTo>
                    <a:pt x="74741" y="288409"/>
                  </a:lnTo>
                  <a:lnTo>
                    <a:pt x="93186" y="308330"/>
                  </a:lnTo>
                  <a:lnTo>
                    <a:pt x="111890" y="322132"/>
                  </a:lnTo>
                  <a:lnTo>
                    <a:pt x="143464" y="339012"/>
                  </a:lnTo>
                  <a:lnTo>
                    <a:pt x="175857" y="354397"/>
                  </a:lnTo>
                  <a:lnTo>
                    <a:pt x="208102" y="370038"/>
                  </a:lnTo>
                  <a:lnTo>
                    <a:pt x="239233" y="387690"/>
                  </a:lnTo>
                  <a:lnTo>
                    <a:pt x="272964" y="419500"/>
                  </a:lnTo>
                  <a:lnTo>
                    <a:pt x="315595" y="471000"/>
                  </a:lnTo>
                  <a:lnTo>
                    <a:pt x="354126" y="523898"/>
                  </a:lnTo>
                  <a:lnTo>
                    <a:pt x="375555" y="559902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185993" y="3242809"/>
              <a:ext cx="613410" cy="786765"/>
            </a:xfrm>
            <a:custGeom>
              <a:avLst/>
              <a:gdLst/>
              <a:ahLst/>
              <a:cxnLst/>
              <a:rect l="l" t="t" r="r" b="b"/>
              <a:pathLst>
                <a:path w="613409" h="786764">
                  <a:moveTo>
                    <a:pt x="613168" y="309333"/>
                  </a:moveTo>
                  <a:lnTo>
                    <a:pt x="613168" y="43408"/>
                  </a:lnTo>
                  <a:lnTo>
                    <a:pt x="609757" y="26510"/>
                  </a:lnTo>
                  <a:lnTo>
                    <a:pt x="600455" y="12712"/>
                  </a:lnTo>
                  <a:lnTo>
                    <a:pt x="586658" y="3410"/>
                  </a:lnTo>
                  <a:lnTo>
                    <a:pt x="569760" y="0"/>
                  </a:lnTo>
                  <a:lnTo>
                    <a:pt x="43395" y="0"/>
                  </a:lnTo>
                  <a:lnTo>
                    <a:pt x="26505" y="3410"/>
                  </a:lnTo>
                  <a:lnTo>
                    <a:pt x="12711" y="12712"/>
                  </a:lnTo>
                  <a:lnTo>
                    <a:pt x="3410" y="26510"/>
                  </a:lnTo>
                  <a:lnTo>
                    <a:pt x="0" y="43408"/>
                  </a:lnTo>
                  <a:lnTo>
                    <a:pt x="0" y="742835"/>
                  </a:lnTo>
                  <a:lnTo>
                    <a:pt x="3410" y="759733"/>
                  </a:lnTo>
                  <a:lnTo>
                    <a:pt x="12711" y="773531"/>
                  </a:lnTo>
                  <a:lnTo>
                    <a:pt x="26505" y="782833"/>
                  </a:lnTo>
                  <a:lnTo>
                    <a:pt x="43395" y="786244"/>
                  </a:lnTo>
                  <a:lnTo>
                    <a:pt x="569760" y="786244"/>
                  </a:lnTo>
                  <a:lnTo>
                    <a:pt x="575830" y="786244"/>
                  </a:lnTo>
                  <a:lnTo>
                    <a:pt x="581596" y="784999"/>
                  </a:lnTo>
                  <a:lnTo>
                    <a:pt x="586828" y="782751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8265373" y="3320313"/>
              <a:ext cx="454659" cy="587375"/>
            </a:xfrm>
            <a:custGeom>
              <a:avLst/>
              <a:gdLst/>
              <a:ahLst/>
              <a:cxnLst/>
              <a:rect l="l" t="t" r="r" b="b"/>
              <a:pathLst>
                <a:path w="454659" h="587375">
                  <a:moveTo>
                    <a:pt x="454393" y="250850"/>
                  </a:moveTo>
                  <a:lnTo>
                    <a:pt x="454393" y="24053"/>
                  </a:lnTo>
                  <a:lnTo>
                    <a:pt x="452502" y="14691"/>
                  </a:lnTo>
                  <a:lnTo>
                    <a:pt x="447347" y="7045"/>
                  </a:lnTo>
                  <a:lnTo>
                    <a:pt x="439702" y="1890"/>
                  </a:lnTo>
                  <a:lnTo>
                    <a:pt x="430339" y="0"/>
                  </a:lnTo>
                  <a:lnTo>
                    <a:pt x="24066" y="0"/>
                  </a:lnTo>
                  <a:lnTo>
                    <a:pt x="14701" y="1890"/>
                  </a:lnTo>
                  <a:lnTo>
                    <a:pt x="7051" y="7045"/>
                  </a:lnTo>
                  <a:lnTo>
                    <a:pt x="1892" y="14691"/>
                  </a:lnTo>
                  <a:lnTo>
                    <a:pt x="0" y="24053"/>
                  </a:lnTo>
                  <a:lnTo>
                    <a:pt x="0" y="563206"/>
                  </a:lnTo>
                  <a:lnTo>
                    <a:pt x="1892" y="572569"/>
                  </a:lnTo>
                  <a:lnTo>
                    <a:pt x="7051" y="580215"/>
                  </a:lnTo>
                  <a:lnTo>
                    <a:pt x="14701" y="585370"/>
                  </a:lnTo>
                  <a:lnTo>
                    <a:pt x="24066" y="587260"/>
                  </a:lnTo>
                  <a:lnTo>
                    <a:pt x="320230" y="58726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4779365" y="3234550"/>
            <a:ext cx="1141095" cy="847090"/>
            <a:chOff x="4779365" y="3234550"/>
            <a:chExt cx="1141095" cy="847090"/>
          </a:xfrm>
        </p:grpSpPr>
        <p:sp>
          <p:nvSpPr>
            <p:cNvPr id="59" name="object 59"/>
            <p:cNvSpPr/>
            <p:nvPr/>
          </p:nvSpPr>
          <p:spPr>
            <a:xfrm>
              <a:off x="4779365" y="3234550"/>
              <a:ext cx="1141095" cy="847090"/>
            </a:xfrm>
            <a:custGeom>
              <a:avLst/>
              <a:gdLst/>
              <a:ahLst/>
              <a:cxnLst/>
              <a:rect l="l" t="t" r="r" b="b"/>
              <a:pathLst>
                <a:path w="1141095" h="847089">
                  <a:moveTo>
                    <a:pt x="1140472" y="0"/>
                  </a:moveTo>
                  <a:lnTo>
                    <a:pt x="0" y="0"/>
                  </a:lnTo>
                  <a:lnTo>
                    <a:pt x="0" y="846709"/>
                  </a:lnTo>
                  <a:lnTo>
                    <a:pt x="1140472" y="846709"/>
                  </a:lnTo>
                  <a:lnTo>
                    <a:pt x="1140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936934" y="3404803"/>
              <a:ext cx="888365" cy="600710"/>
            </a:xfrm>
            <a:custGeom>
              <a:avLst/>
              <a:gdLst/>
              <a:ahLst/>
              <a:cxnLst/>
              <a:rect l="l" t="t" r="r" b="b"/>
              <a:pathLst>
                <a:path w="888364" h="600710">
                  <a:moveTo>
                    <a:pt x="847547" y="0"/>
                  </a:moveTo>
                  <a:lnTo>
                    <a:pt x="40589" y="0"/>
                  </a:lnTo>
                  <a:lnTo>
                    <a:pt x="24790" y="3189"/>
                  </a:lnTo>
                  <a:lnTo>
                    <a:pt x="11888" y="11888"/>
                  </a:lnTo>
                  <a:lnTo>
                    <a:pt x="3189" y="24790"/>
                  </a:lnTo>
                  <a:lnTo>
                    <a:pt x="0" y="40589"/>
                  </a:lnTo>
                  <a:lnTo>
                    <a:pt x="0" y="559701"/>
                  </a:lnTo>
                  <a:lnTo>
                    <a:pt x="3189" y="575500"/>
                  </a:lnTo>
                  <a:lnTo>
                    <a:pt x="11888" y="588402"/>
                  </a:lnTo>
                  <a:lnTo>
                    <a:pt x="24790" y="597101"/>
                  </a:lnTo>
                  <a:lnTo>
                    <a:pt x="40589" y="600290"/>
                  </a:lnTo>
                  <a:lnTo>
                    <a:pt x="847547" y="600290"/>
                  </a:lnTo>
                  <a:lnTo>
                    <a:pt x="863345" y="597101"/>
                  </a:lnTo>
                  <a:lnTo>
                    <a:pt x="876247" y="588402"/>
                  </a:lnTo>
                  <a:lnTo>
                    <a:pt x="884946" y="575500"/>
                  </a:lnTo>
                  <a:lnTo>
                    <a:pt x="888136" y="559701"/>
                  </a:lnTo>
                  <a:lnTo>
                    <a:pt x="888136" y="501840"/>
                  </a:lnTo>
                  <a:lnTo>
                    <a:pt x="444068" y="501840"/>
                  </a:lnTo>
                  <a:lnTo>
                    <a:pt x="397821" y="496513"/>
                  </a:lnTo>
                  <a:lnTo>
                    <a:pt x="355367" y="481340"/>
                  </a:lnTo>
                  <a:lnTo>
                    <a:pt x="317916" y="457531"/>
                  </a:lnTo>
                  <a:lnTo>
                    <a:pt x="286679" y="426296"/>
                  </a:lnTo>
                  <a:lnTo>
                    <a:pt x="262868" y="388845"/>
                  </a:lnTo>
                  <a:lnTo>
                    <a:pt x="247694" y="346389"/>
                  </a:lnTo>
                  <a:lnTo>
                    <a:pt x="242366" y="300139"/>
                  </a:lnTo>
                  <a:lnTo>
                    <a:pt x="247694" y="253892"/>
                  </a:lnTo>
                  <a:lnTo>
                    <a:pt x="262868" y="211438"/>
                  </a:lnTo>
                  <a:lnTo>
                    <a:pt x="286679" y="173987"/>
                  </a:lnTo>
                  <a:lnTo>
                    <a:pt x="317916" y="142750"/>
                  </a:lnTo>
                  <a:lnTo>
                    <a:pt x="355367" y="118939"/>
                  </a:lnTo>
                  <a:lnTo>
                    <a:pt x="397821" y="103765"/>
                  </a:lnTo>
                  <a:lnTo>
                    <a:pt x="444068" y="98437"/>
                  </a:lnTo>
                  <a:lnTo>
                    <a:pt x="888136" y="98437"/>
                  </a:lnTo>
                  <a:lnTo>
                    <a:pt x="888136" y="40589"/>
                  </a:lnTo>
                  <a:lnTo>
                    <a:pt x="884946" y="24790"/>
                  </a:lnTo>
                  <a:lnTo>
                    <a:pt x="876247" y="11888"/>
                  </a:lnTo>
                  <a:lnTo>
                    <a:pt x="863345" y="3189"/>
                  </a:lnTo>
                  <a:lnTo>
                    <a:pt x="847547" y="0"/>
                  </a:lnTo>
                  <a:close/>
                </a:path>
                <a:path w="888364" h="600710">
                  <a:moveTo>
                    <a:pt x="888136" y="98437"/>
                  </a:moveTo>
                  <a:lnTo>
                    <a:pt x="444068" y="98437"/>
                  </a:lnTo>
                  <a:lnTo>
                    <a:pt x="490314" y="103765"/>
                  </a:lnTo>
                  <a:lnTo>
                    <a:pt x="532769" y="118939"/>
                  </a:lnTo>
                  <a:lnTo>
                    <a:pt x="570220" y="142750"/>
                  </a:lnTo>
                  <a:lnTo>
                    <a:pt x="601456" y="173987"/>
                  </a:lnTo>
                  <a:lnTo>
                    <a:pt x="625267" y="211438"/>
                  </a:lnTo>
                  <a:lnTo>
                    <a:pt x="640442" y="253892"/>
                  </a:lnTo>
                  <a:lnTo>
                    <a:pt x="645769" y="300139"/>
                  </a:lnTo>
                  <a:lnTo>
                    <a:pt x="640442" y="346389"/>
                  </a:lnTo>
                  <a:lnTo>
                    <a:pt x="625267" y="388845"/>
                  </a:lnTo>
                  <a:lnTo>
                    <a:pt x="601456" y="426296"/>
                  </a:lnTo>
                  <a:lnTo>
                    <a:pt x="570220" y="457531"/>
                  </a:lnTo>
                  <a:lnTo>
                    <a:pt x="532769" y="481340"/>
                  </a:lnTo>
                  <a:lnTo>
                    <a:pt x="490314" y="496513"/>
                  </a:lnTo>
                  <a:lnTo>
                    <a:pt x="444068" y="501840"/>
                  </a:lnTo>
                  <a:lnTo>
                    <a:pt x="888136" y="501840"/>
                  </a:lnTo>
                  <a:lnTo>
                    <a:pt x="888136" y="98437"/>
                  </a:lnTo>
                  <a:close/>
                </a:path>
              </a:pathLst>
            </a:custGeom>
            <a:solidFill>
              <a:srgbClr val="FFE058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7495" y="3599642"/>
              <a:ext cx="202399" cy="2106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907081" y="3374946"/>
              <a:ext cx="888365" cy="600710"/>
            </a:xfrm>
            <a:custGeom>
              <a:avLst/>
              <a:gdLst/>
              <a:ahLst/>
              <a:cxnLst/>
              <a:rect l="l" t="t" r="r" b="b"/>
              <a:pathLst>
                <a:path w="888364" h="600710">
                  <a:moveTo>
                    <a:pt x="847547" y="0"/>
                  </a:moveTo>
                  <a:lnTo>
                    <a:pt x="40589" y="0"/>
                  </a:lnTo>
                  <a:lnTo>
                    <a:pt x="24790" y="3189"/>
                  </a:lnTo>
                  <a:lnTo>
                    <a:pt x="11888" y="11888"/>
                  </a:lnTo>
                  <a:lnTo>
                    <a:pt x="3189" y="24790"/>
                  </a:lnTo>
                  <a:lnTo>
                    <a:pt x="0" y="40589"/>
                  </a:lnTo>
                  <a:lnTo>
                    <a:pt x="0" y="559701"/>
                  </a:lnTo>
                  <a:lnTo>
                    <a:pt x="3189" y="575500"/>
                  </a:lnTo>
                  <a:lnTo>
                    <a:pt x="11888" y="588402"/>
                  </a:lnTo>
                  <a:lnTo>
                    <a:pt x="24790" y="597101"/>
                  </a:lnTo>
                  <a:lnTo>
                    <a:pt x="40589" y="600290"/>
                  </a:lnTo>
                  <a:lnTo>
                    <a:pt x="847547" y="600290"/>
                  </a:lnTo>
                  <a:lnTo>
                    <a:pt x="863345" y="597101"/>
                  </a:lnTo>
                  <a:lnTo>
                    <a:pt x="876247" y="588402"/>
                  </a:lnTo>
                  <a:lnTo>
                    <a:pt x="884946" y="575500"/>
                  </a:lnTo>
                  <a:lnTo>
                    <a:pt x="888136" y="559701"/>
                  </a:lnTo>
                  <a:lnTo>
                    <a:pt x="888136" y="40589"/>
                  </a:lnTo>
                  <a:lnTo>
                    <a:pt x="884946" y="24790"/>
                  </a:lnTo>
                  <a:lnTo>
                    <a:pt x="876247" y="11888"/>
                  </a:lnTo>
                  <a:lnTo>
                    <a:pt x="863345" y="3189"/>
                  </a:lnTo>
                  <a:lnTo>
                    <a:pt x="847547" y="0"/>
                  </a:lnTo>
                  <a:close/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5149447" y="3473387"/>
              <a:ext cx="403860" cy="403860"/>
            </a:xfrm>
            <a:custGeom>
              <a:avLst/>
              <a:gdLst/>
              <a:ahLst/>
              <a:cxnLst/>
              <a:rect l="l" t="t" r="r" b="b"/>
              <a:pathLst>
                <a:path w="403860" h="403860">
                  <a:moveTo>
                    <a:pt x="201701" y="403402"/>
                  </a:moveTo>
                  <a:lnTo>
                    <a:pt x="155454" y="398076"/>
                  </a:lnTo>
                  <a:lnTo>
                    <a:pt x="113000" y="382903"/>
                  </a:lnTo>
                  <a:lnTo>
                    <a:pt x="75549" y="359093"/>
                  </a:lnTo>
                  <a:lnTo>
                    <a:pt x="44313" y="327858"/>
                  </a:lnTo>
                  <a:lnTo>
                    <a:pt x="20502" y="290407"/>
                  </a:lnTo>
                  <a:lnTo>
                    <a:pt x="5327" y="247952"/>
                  </a:lnTo>
                  <a:lnTo>
                    <a:pt x="0" y="201701"/>
                  </a:lnTo>
                  <a:lnTo>
                    <a:pt x="5327" y="155454"/>
                  </a:lnTo>
                  <a:lnTo>
                    <a:pt x="20502" y="113000"/>
                  </a:lnTo>
                  <a:lnTo>
                    <a:pt x="44313" y="75549"/>
                  </a:lnTo>
                  <a:lnTo>
                    <a:pt x="75549" y="44313"/>
                  </a:lnTo>
                  <a:lnTo>
                    <a:pt x="113000" y="20502"/>
                  </a:lnTo>
                  <a:lnTo>
                    <a:pt x="155454" y="5327"/>
                  </a:lnTo>
                  <a:lnTo>
                    <a:pt x="201701" y="0"/>
                  </a:lnTo>
                  <a:lnTo>
                    <a:pt x="247948" y="5327"/>
                  </a:lnTo>
                  <a:lnTo>
                    <a:pt x="290402" y="20502"/>
                  </a:lnTo>
                  <a:lnTo>
                    <a:pt x="327853" y="44313"/>
                  </a:lnTo>
                  <a:lnTo>
                    <a:pt x="359089" y="75549"/>
                  </a:lnTo>
                  <a:lnTo>
                    <a:pt x="382900" y="113000"/>
                  </a:lnTo>
                  <a:lnTo>
                    <a:pt x="398075" y="155454"/>
                  </a:lnTo>
                  <a:lnTo>
                    <a:pt x="403402" y="201701"/>
                  </a:lnTo>
                  <a:lnTo>
                    <a:pt x="398075" y="247952"/>
                  </a:lnTo>
                  <a:lnTo>
                    <a:pt x="382900" y="290407"/>
                  </a:lnTo>
                  <a:lnTo>
                    <a:pt x="359089" y="327858"/>
                  </a:lnTo>
                  <a:lnTo>
                    <a:pt x="327853" y="359093"/>
                  </a:lnTo>
                  <a:lnTo>
                    <a:pt x="290402" y="382903"/>
                  </a:lnTo>
                  <a:lnTo>
                    <a:pt x="247948" y="398076"/>
                  </a:lnTo>
                  <a:lnTo>
                    <a:pt x="201701" y="403402"/>
                  </a:lnTo>
                  <a:close/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9955" y="3552103"/>
              <a:ext cx="237769" cy="24597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001594" y="3449866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h="450850">
                  <a:moveTo>
                    <a:pt x="0" y="0"/>
                  </a:moveTo>
                  <a:lnTo>
                    <a:pt x="0" y="450456"/>
                  </a:lnTo>
                </a:path>
              </a:pathLst>
            </a:custGeom>
            <a:ln w="35369">
              <a:solidFill>
                <a:srgbClr val="405B6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5700704" y="3449866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h="450850">
                  <a:moveTo>
                    <a:pt x="0" y="0"/>
                  </a:moveTo>
                  <a:lnTo>
                    <a:pt x="0" y="450456"/>
                  </a:lnTo>
                </a:path>
              </a:pathLst>
            </a:custGeom>
            <a:ln w="35369">
              <a:solidFill>
                <a:srgbClr val="405B6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1597685" y="3127984"/>
            <a:ext cx="1196975" cy="1089025"/>
            <a:chOff x="1597685" y="3127984"/>
            <a:chExt cx="1196975" cy="1089025"/>
          </a:xfrm>
        </p:grpSpPr>
        <p:sp>
          <p:nvSpPr>
            <p:cNvPr id="68" name="object 68"/>
            <p:cNvSpPr/>
            <p:nvPr/>
          </p:nvSpPr>
          <p:spPr>
            <a:xfrm>
              <a:off x="1597685" y="3127984"/>
              <a:ext cx="1196975" cy="1089025"/>
            </a:xfrm>
            <a:custGeom>
              <a:avLst/>
              <a:gdLst/>
              <a:ahLst/>
              <a:cxnLst/>
              <a:rect l="l" t="t" r="r" b="b"/>
              <a:pathLst>
                <a:path w="1196975" h="1089025">
                  <a:moveTo>
                    <a:pt x="1196632" y="0"/>
                  </a:moveTo>
                  <a:lnTo>
                    <a:pt x="0" y="0"/>
                  </a:lnTo>
                  <a:lnTo>
                    <a:pt x="0" y="1088643"/>
                  </a:lnTo>
                  <a:lnTo>
                    <a:pt x="1196632" y="1088643"/>
                  </a:lnTo>
                  <a:lnTo>
                    <a:pt x="1196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964141" y="3290289"/>
              <a:ext cx="716915" cy="410845"/>
            </a:xfrm>
            <a:custGeom>
              <a:avLst/>
              <a:gdLst/>
              <a:ahLst/>
              <a:cxnLst/>
              <a:rect l="l" t="t" r="r" b="b"/>
              <a:pathLst>
                <a:path w="716914" h="410845">
                  <a:moveTo>
                    <a:pt x="558863" y="0"/>
                  </a:moveTo>
                  <a:lnTo>
                    <a:pt x="79616" y="0"/>
                  </a:lnTo>
                  <a:lnTo>
                    <a:pt x="48627" y="6257"/>
                  </a:lnTo>
                  <a:lnTo>
                    <a:pt x="23320" y="23320"/>
                  </a:lnTo>
                  <a:lnTo>
                    <a:pt x="6257" y="48627"/>
                  </a:lnTo>
                  <a:lnTo>
                    <a:pt x="0" y="79616"/>
                  </a:lnTo>
                  <a:lnTo>
                    <a:pt x="0" y="330822"/>
                  </a:lnTo>
                  <a:lnTo>
                    <a:pt x="6257" y="361809"/>
                  </a:lnTo>
                  <a:lnTo>
                    <a:pt x="23320" y="387111"/>
                  </a:lnTo>
                  <a:lnTo>
                    <a:pt x="48627" y="404170"/>
                  </a:lnTo>
                  <a:lnTo>
                    <a:pt x="79616" y="410425"/>
                  </a:lnTo>
                  <a:lnTo>
                    <a:pt x="558863" y="410425"/>
                  </a:lnTo>
                  <a:lnTo>
                    <a:pt x="589850" y="404170"/>
                  </a:lnTo>
                  <a:lnTo>
                    <a:pt x="615153" y="387111"/>
                  </a:lnTo>
                  <a:lnTo>
                    <a:pt x="632211" y="361809"/>
                  </a:lnTo>
                  <a:lnTo>
                    <a:pt x="638467" y="330822"/>
                  </a:lnTo>
                  <a:lnTo>
                    <a:pt x="638467" y="160908"/>
                  </a:lnTo>
                  <a:lnTo>
                    <a:pt x="676095" y="122366"/>
                  </a:lnTo>
                  <a:lnTo>
                    <a:pt x="700233" y="85369"/>
                  </a:lnTo>
                  <a:lnTo>
                    <a:pt x="713094" y="57563"/>
                  </a:lnTo>
                  <a:lnTo>
                    <a:pt x="716889" y="46596"/>
                  </a:lnTo>
                  <a:lnTo>
                    <a:pt x="634593" y="55105"/>
                  </a:lnTo>
                  <a:lnTo>
                    <a:pt x="623373" y="33009"/>
                  </a:lnTo>
                  <a:lnTo>
                    <a:pt x="606124" y="15565"/>
                  </a:lnTo>
                  <a:lnTo>
                    <a:pt x="584178" y="4114"/>
                  </a:lnTo>
                  <a:lnTo>
                    <a:pt x="558863" y="0"/>
                  </a:lnTo>
                  <a:close/>
                </a:path>
              </a:pathLst>
            </a:custGeom>
            <a:solidFill>
              <a:srgbClr val="FFE058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764436" y="3610481"/>
              <a:ext cx="784860" cy="530225"/>
            </a:xfrm>
            <a:custGeom>
              <a:avLst/>
              <a:gdLst/>
              <a:ahLst/>
              <a:cxnLst/>
              <a:rect l="l" t="t" r="r" b="b"/>
              <a:pathLst>
                <a:path w="784860" h="530225">
                  <a:moveTo>
                    <a:pt x="679767" y="0"/>
                  </a:moveTo>
                  <a:lnTo>
                    <a:pt x="194678" y="0"/>
                  </a:lnTo>
                  <a:lnTo>
                    <a:pt x="163967" y="4591"/>
                  </a:lnTo>
                  <a:lnTo>
                    <a:pt x="136879" y="17449"/>
                  </a:lnTo>
                  <a:lnTo>
                    <a:pt x="114770" y="37204"/>
                  </a:lnTo>
                  <a:lnTo>
                    <a:pt x="98996" y="62484"/>
                  </a:lnTo>
                  <a:lnTo>
                    <a:pt x="0" y="48958"/>
                  </a:lnTo>
                  <a:lnTo>
                    <a:pt x="18795" y="97221"/>
                  </a:lnTo>
                  <a:lnTo>
                    <a:pt x="34447" y="126592"/>
                  </a:lnTo>
                  <a:lnTo>
                    <a:pt x="55401" y="149026"/>
                  </a:lnTo>
                  <a:lnTo>
                    <a:pt x="90106" y="176479"/>
                  </a:lnTo>
                  <a:lnTo>
                    <a:pt x="90106" y="425488"/>
                  </a:lnTo>
                  <a:lnTo>
                    <a:pt x="98323" y="466194"/>
                  </a:lnTo>
                  <a:lnTo>
                    <a:pt x="120732" y="499433"/>
                  </a:lnTo>
                  <a:lnTo>
                    <a:pt x="153971" y="521842"/>
                  </a:lnTo>
                  <a:lnTo>
                    <a:pt x="194678" y="530059"/>
                  </a:lnTo>
                  <a:lnTo>
                    <a:pt x="679767" y="530059"/>
                  </a:lnTo>
                  <a:lnTo>
                    <a:pt x="720468" y="521843"/>
                  </a:lnTo>
                  <a:lnTo>
                    <a:pt x="753708" y="499433"/>
                  </a:lnTo>
                  <a:lnTo>
                    <a:pt x="776120" y="466194"/>
                  </a:lnTo>
                  <a:lnTo>
                    <a:pt x="784339" y="425488"/>
                  </a:lnTo>
                  <a:lnTo>
                    <a:pt x="784339" y="104571"/>
                  </a:lnTo>
                  <a:lnTo>
                    <a:pt x="776120" y="63870"/>
                  </a:lnTo>
                  <a:lnTo>
                    <a:pt x="753708" y="30630"/>
                  </a:lnTo>
                  <a:lnTo>
                    <a:pt x="720468" y="8218"/>
                  </a:lnTo>
                  <a:lnTo>
                    <a:pt x="679767" y="0"/>
                  </a:lnTo>
                  <a:close/>
                </a:path>
              </a:pathLst>
            </a:custGeom>
            <a:solidFill>
              <a:srgbClr val="C5E7F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71" name="object 7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3782" y="3650371"/>
              <a:ext cx="124167" cy="15289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9519" y="3884982"/>
              <a:ext cx="124167" cy="15289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077391" y="3717578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525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74" name="object 7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2756" y="3630784"/>
              <a:ext cx="124167" cy="15289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24275" y="3893242"/>
              <a:ext cx="124167" cy="15289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2334120" y="3661093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525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2165670" y="3849566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525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2256205" y="3899176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525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1901460" y="3871330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525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2414644" y="3720291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525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81" name="object 8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4263" y="3347814"/>
              <a:ext cx="124167" cy="15289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2043071" y="3360176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525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5825" y="3323003"/>
              <a:ext cx="124167" cy="15289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2453886" y="3341561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h="118110">
                  <a:moveTo>
                    <a:pt x="0" y="0"/>
                  </a:moveTo>
                  <a:lnTo>
                    <a:pt x="0" y="117525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1727348" y="3573395"/>
              <a:ext cx="784860" cy="530225"/>
            </a:xfrm>
            <a:custGeom>
              <a:avLst/>
              <a:gdLst/>
              <a:ahLst/>
              <a:cxnLst/>
              <a:rect l="l" t="t" r="r" b="b"/>
              <a:pathLst>
                <a:path w="784860" h="530225">
                  <a:moveTo>
                    <a:pt x="679767" y="0"/>
                  </a:moveTo>
                  <a:lnTo>
                    <a:pt x="194678" y="0"/>
                  </a:lnTo>
                  <a:lnTo>
                    <a:pt x="163967" y="4591"/>
                  </a:lnTo>
                  <a:lnTo>
                    <a:pt x="136879" y="17449"/>
                  </a:lnTo>
                  <a:lnTo>
                    <a:pt x="114770" y="37204"/>
                  </a:lnTo>
                  <a:lnTo>
                    <a:pt x="98996" y="62484"/>
                  </a:lnTo>
                  <a:lnTo>
                    <a:pt x="0" y="48958"/>
                  </a:lnTo>
                  <a:lnTo>
                    <a:pt x="18795" y="97221"/>
                  </a:lnTo>
                  <a:lnTo>
                    <a:pt x="34447" y="126592"/>
                  </a:lnTo>
                  <a:lnTo>
                    <a:pt x="55401" y="149026"/>
                  </a:lnTo>
                  <a:lnTo>
                    <a:pt x="90106" y="176479"/>
                  </a:lnTo>
                  <a:lnTo>
                    <a:pt x="90106" y="425488"/>
                  </a:lnTo>
                  <a:lnTo>
                    <a:pt x="98323" y="466194"/>
                  </a:lnTo>
                  <a:lnTo>
                    <a:pt x="120732" y="499433"/>
                  </a:lnTo>
                  <a:lnTo>
                    <a:pt x="153971" y="521842"/>
                  </a:lnTo>
                  <a:lnTo>
                    <a:pt x="194678" y="530059"/>
                  </a:lnTo>
                  <a:lnTo>
                    <a:pt x="679767" y="530059"/>
                  </a:lnTo>
                  <a:lnTo>
                    <a:pt x="720468" y="521843"/>
                  </a:lnTo>
                  <a:lnTo>
                    <a:pt x="753708" y="499433"/>
                  </a:lnTo>
                  <a:lnTo>
                    <a:pt x="776120" y="466194"/>
                  </a:lnTo>
                  <a:lnTo>
                    <a:pt x="784339" y="425488"/>
                  </a:lnTo>
                  <a:lnTo>
                    <a:pt x="784339" y="104571"/>
                  </a:lnTo>
                  <a:lnTo>
                    <a:pt x="776120" y="63870"/>
                  </a:lnTo>
                  <a:lnTo>
                    <a:pt x="753708" y="30630"/>
                  </a:lnTo>
                  <a:lnTo>
                    <a:pt x="720468" y="8218"/>
                  </a:lnTo>
                  <a:lnTo>
                    <a:pt x="679767" y="0"/>
                  </a:lnTo>
                  <a:close/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1927051" y="3253204"/>
              <a:ext cx="716915" cy="347980"/>
            </a:xfrm>
            <a:custGeom>
              <a:avLst/>
              <a:gdLst/>
              <a:ahLst/>
              <a:cxnLst/>
              <a:rect l="l" t="t" r="r" b="b"/>
              <a:pathLst>
                <a:path w="716914" h="347979">
                  <a:moveTo>
                    <a:pt x="636714" y="347421"/>
                  </a:moveTo>
                  <a:lnTo>
                    <a:pt x="637857" y="342061"/>
                  </a:lnTo>
                  <a:lnTo>
                    <a:pt x="638479" y="336511"/>
                  </a:lnTo>
                  <a:lnTo>
                    <a:pt x="638479" y="330822"/>
                  </a:lnTo>
                  <a:lnTo>
                    <a:pt x="638479" y="160908"/>
                  </a:lnTo>
                  <a:lnTo>
                    <a:pt x="676100" y="122366"/>
                  </a:lnTo>
                  <a:lnTo>
                    <a:pt x="700235" y="85369"/>
                  </a:lnTo>
                  <a:lnTo>
                    <a:pt x="713094" y="57563"/>
                  </a:lnTo>
                  <a:lnTo>
                    <a:pt x="716889" y="46596"/>
                  </a:lnTo>
                  <a:lnTo>
                    <a:pt x="634593" y="55092"/>
                  </a:lnTo>
                  <a:lnTo>
                    <a:pt x="623378" y="33004"/>
                  </a:lnTo>
                  <a:lnTo>
                    <a:pt x="606129" y="15563"/>
                  </a:lnTo>
                  <a:lnTo>
                    <a:pt x="584180" y="4114"/>
                  </a:lnTo>
                  <a:lnTo>
                    <a:pt x="558863" y="0"/>
                  </a:lnTo>
                  <a:lnTo>
                    <a:pt x="79616" y="0"/>
                  </a:lnTo>
                  <a:lnTo>
                    <a:pt x="48627" y="6257"/>
                  </a:lnTo>
                  <a:lnTo>
                    <a:pt x="23320" y="23320"/>
                  </a:lnTo>
                  <a:lnTo>
                    <a:pt x="6257" y="48627"/>
                  </a:lnTo>
                  <a:lnTo>
                    <a:pt x="0" y="79616"/>
                  </a:lnTo>
                  <a:lnTo>
                    <a:pt x="0" y="250012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1556638" y="5517718"/>
            <a:ext cx="1278890" cy="1028700"/>
            <a:chOff x="1556638" y="5517718"/>
            <a:chExt cx="1278890" cy="1028700"/>
          </a:xfrm>
        </p:grpSpPr>
        <p:sp>
          <p:nvSpPr>
            <p:cNvPr id="88" name="object 88"/>
            <p:cNvSpPr/>
            <p:nvPr/>
          </p:nvSpPr>
          <p:spPr>
            <a:xfrm>
              <a:off x="1556638" y="5517718"/>
              <a:ext cx="1278890" cy="1028700"/>
            </a:xfrm>
            <a:custGeom>
              <a:avLst/>
              <a:gdLst/>
              <a:ahLst/>
              <a:cxnLst/>
              <a:rect l="l" t="t" r="r" b="b"/>
              <a:pathLst>
                <a:path w="1278889" h="1028700">
                  <a:moveTo>
                    <a:pt x="1278724" y="0"/>
                  </a:moveTo>
                  <a:lnTo>
                    <a:pt x="0" y="0"/>
                  </a:lnTo>
                  <a:lnTo>
                    <a:pt x="0" y="1028166"/>
                  </a:lnTo>
                  <a:lnTo>
                    <a:pt x="1278724" y="1028166"/>
                  </a:lnTo>
                  <a:lnTo>
                    <a:pt x="1278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1773762" y="6227018"/>
              <a:ext cx="906144" cy="70485"/>
            </a:xfrm>
            <a:custGeom>
              <a:avLst/>
              <a:gdLst/>
              <a:ahLst/>
              <a:cxnLst/>
              <a:rect l="l" t="t" r="r" b="b"/>
              <a:pathLst>
                <a:path w="906144" h="70485">
                  <a:moveTo>
                    <a:pt x="905535" y="0"/>
                  </a:moveTo>
                  <a:lnTo>
                    <a:pt x="0" y="0"/>
                  </a:lnTo>
                  <a:lnTo>
                    <a:pt x="0" y="35394"/>
                  </a:lnTo>
                  <a:lnTo>
                    <a:pt x="2740" y="48973"/>
                  </a:lnTo>
                  <a:lnTo>
                    <a:pt x="10213" y="60063"/>
                  </a:lnTo>
                  <a:lnTo>
                    <a:pt x="21302" y="67539"/>
                  </a:lnTo>
                  <a:lnTo>
                    <a:pt x="34886" y="70281"/>
                  </a:lnTo>
                  <a:lnTo>
                    <a:pt x="870661" y="70281"/>
                  </a:lnTo>
                  <a:lnTo>
                    <a:pt x="884238" y="67539"/>
                  </a:lnTo>
                  <a:lnTo>
                    <a:pt x="895323" y="60063"/>
                  </a:lnTo>
                  <a:lnTo>
                    <a:pt x="902795" y="48973"/>
                  </a:lnTo>
                  <a:lnTo>
                    <a:pt x="905535" y="35394"/>
                  </a:lnTo>
                  <a:lnTo>
                    <a:pt x="905535" y="0"/>
                  </a:lnTo>
                  <a:close/>
                </a:path>
              </a:pathLst>
            </a:custGeom>
            <a:solidFill>
              <a:srgbClr val="C5E7F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1750678" y="5665447"/>
              <a:ext cx="906144" cy="608965"/>
            </a:xfrm>
            <a:custGeom>
              <a:avLst/>
              <a:gdLst/>
              <a:ahLst/>
              <a:cxnLst/>
              <a:rect l="l" t="t" r="r" b="b"/>
              <a:pathLst>
                <a:path w="906144" h="608964">
                  <a:moveTo>
                    <a:pt x="870661" y="608774"/>
                  </a:moveTo>
                  <a:lnTo>
                    <a:pt x="34886" y="608774"/>
                  </a:lnTo>
                  <a:lnTo>
                    <a:pt x="21308" y="606032"/>
                  </a:lnTo>
                  <a:lnTo>
                    <a:pt x="10218" y="598555"/>
                  </a:lnTo>
                  <a:lnTo>
                    <a:pt x="2741" y="587466"/>
                  </a:lnTo>
                  <a:lnTo>
                    <a:pt x="0" y="573887"/>
                  </a:lnTo>
                  <a:lnTo>
                    <a:pt x="0" y="34886"/>
                  </a:lnTo>
                  <a:lnTo>
                    <a:pt x="2741" y="21302"/>
                  </a:lnTo>
                  <a:lnTo>
                    <a:pt x="10218" y="10213"/>
                  </a:lnTo>
                  <a:lnTo>
                    <a:pt x="21308" y="2740"/>
                  </a:lnTo>
                  <a:lnTo>
                    <a:pt x="34886" y="0"/>
                  </a:lnTo>
                  <a:lnTo>
                    <a:pt x="870661" y="0"/>
                  </a:lnTo>
                  <a:lnTo>
                    <a:pt x="884240" y="2740"/>
                  </a:lnTo>
                  <a:lnTo>
                    <a:pt x="895329" y="10213"/>
                  </a:lnTo>
                  <a:lnTo>
                    <a:pt x="902806" y="21302"/>
                  </a:lnTo>
                  <a:lnTo>
                    <a:pt x="905548" y="34886"/>
                  </a:lnTo>
                  <a:lnTo>
                    <a:pt x="905548" y="573887"/>
                  </a:lnTo>
                  <a:lnTo>
                    <a:pt x="902806" y="587466"/>
                  </a:lnTo>
                  <a:lnTo>
                    <a:pt x="895329" y="598555"/>
                  </a:lnTo>
                  <a:lnTo>
                    <a:pt x="884240" y="606032"/>
                  </a:lnTo>
                  <a:lnTo>
                    <a:pt x="870661" y="608774"/>
                  </a:lnTo>
                  <a:close/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308392" y="6278833"/>
              <a:ext cx="0" cy="153035"/>
            </a:xfrm>
            <a:custGeom>
              <a:avLst/>
              <a:gdLst/>
              <a:ahLst/>
              <a:cxnLst/>
              <a:rect l="l" t="t" r="r" b="b"/>
              <a:pathLst>
                <a:path h="153035">
                  <a:moveTo>
                    <a:pt x="0" y="152882"/>
                  </a:moveTo>
                  <a:lnTo>
                    <a:pt x="0" y="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2030849" y="6443693"/>
              <a:ext cx="345440" cy="0"/>
            </a:xfrm>
            <a:custGeom>
              <a:avLst/>
              <a:gdLst/>
              <a:ahLst/>
              <a:cxnLst/>
              <a:rect l="l" t="t" r="r" b="b"/>
              <a:pathLst>
                <a:path w="345439">
                  <a:moveTo>
                    <a:pt x="0" y="0"/>
                  </a:moveTo>
                  <a:lnTo>
                    <a:pt x="345211" y="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2098513" y="6278833"/>
              <a:ext cx="0" cy="153035"/>
            </a:xfrm>
            <a:custGeom>
              <a:avLst/>
              <a:gdLst/>
              <a:ahLst/>
              <a:cxnLst/>
              <a:rect l="l" t="t" r="r" b="b"/>
              <a:pathLst>
                <a:path h="153035">
                  <a:moveTo>
                    <a:pt x="0" y="0"/>
                  </a:moveTo>
                  <a:lnTo>
                    <a:pt x="0" y="152882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1759038" y="6203942"/>
              <a:ext cx="889000" cy="0"/>
            </a:xfrm>
            <a:custGeom>
              <a:avLst/>
              <a:gdLst/>
              <a:ahLst/>
              <a:cxnLst/>
              <a:rect l="l" t="t" r="r" b="b"/>
              <a:pathLst>
                <a:path w="889000">
                  <a:moveTo>
                    <a:pt x="0" y="0"/>
                  </a:moveTo>
                  <a:lnTo>
                    <a:pt x="888834" y="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2089245" y="5736201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49466" y="0"/>
                  </a:moveTo>
                  <a:lnTo>
                    <a:pt x="0" y="249466"/>
                  </a:lnTo>
                  <a:lnTo>
                    <a:pt x="61087" y="310565"/>
                  </a:lnTo>
                  <a:lnTo>
                    <a:pt x="310565" y="61099"/>
                  </a:lnTo>
                  <a:lnTo>
                    <a:pt x="249466" y="0"/>
                  </a:lnTo>
                  <a:close/>
                </a:path>
              </a:pathLst>
            </a:custGeom>
            <a:solidFill>
              <a:srgbClr val="425B61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2089245" y="5736201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49466" y="0"/>
                  </a:moveTo>
                  <a:lnTo>
                    <a:pt x="0" y="249466"/>
                  </a:lnTo>
                  <a:lnTo>
                    <a:pt x="61087" y="310565"/>
                  </a:lnTo>
                  <a:lnTo>
                    <a:pt x="310565" y="61099"/>
                  </a:lnTo>
                  <a:lnTo>
                    <a:pt x="249466" y="0"/>
                  </a:lnTo>
                  <a:close/>
                </a:path>
              </a:pathLst>
            </a:custGeom>
            <a:ln w="21602">
              <a:solidFill>
                <a:srgbClr val="425B6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97" name="object 9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01594" y="5982498"/>
              <a:ext cx="151909" cy="151911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6906498" y="6924637"/>
            <a:ext cx="313055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 Medium"/>
              </a:rPr>
              <a:t>※NPC</a:t>
            </a:r>
            <a:r>
              <a:rPr sz="700" b="0" spc="-6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 Medium"/>
              </a:rPr>
              <a:t>…プレイヤーが直接操作等を行わないゲーム内キャラクターを指します。</a:t>
            </a:r>
            <a:endParaRPr sz="700">
              <a:latin typeface="游ゴシック" panose="020B0400000000000000" pitchFamily="50" charset="-128"/>
              <a:ea typeface="游ゴシック" panose="020B0400000000000000" pitchFamily="50" charset="-128"/>
              <a:cs typeface="游ゴシック Medium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87995" y="288004"/>
            <a:ext cx="1332230" cy="252095"/>
          </a:xfrm>
          <a:custGeom>
            <a:avLst/>
            <a:gdLst/>
            <a:ahLst/>
            <a:cxnLst/>
            <a:rect l="l" t="t" r="r" b="b"/>
            <a:pathLst>
              <a:path w="1332230" h="252095">
                <a:moveTo>
                  <a:pt x="129600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216001"/>
                </a:lnTo>
                <a:lnTo>
                  <a:pt x="2828" y="230012"/>
                </a:lnTo>
                <a:lnTo>
                  <a:pt x="10544" y="241457"/>
                </a:lnTo>
                <a:lnTo>
                  <a:pt x="21988" y="249175"/>
                </a:lnTo>
                <a:lnTo>
                  <a:pt x="36004" y="252006"/>
                </a:lnTo>
                <a:lnTo>
                  <a:pt x="1296009" y="252006"/>
                </a:lnTo>
                <a:lnTo>
                  <a:pt x="1310018" y="249175"/>
                </a:lnTo>
                <a:lnTo>
                  <a:pt x="1321458" y="241457"/>
                </a:lnTo>
                <a:lnTo>
                  <a:pt x="1329172" y="230012"/>
                </a:lnTo>
                <a:lnTo>
                  <a:pt x="1332001" y="216001"/>
                </a:lnTo>
                <a:lnTo>
                  <a:pt x="1332001" y="36004"/>
                </a:lnTo>
                <a:lnTo>
                  <a:pt x="1329172" y="21988"/>
                </a:lnTo>
                <a:lnTo>
                  <a:pt x="1321458" y="10544"/>
                </a:lnTo>
                <a:lnTo>
                  <a:pt x="1310018" y="2828"/>
                </a:lnTo>
                <a:lnTo>
                  <a:pt x="1296009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35612" y="306817"/>
            <a:ext cx="12465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身の回りの生成</a:t>
            </a:r>
            <a:r>
              <a:rPr sz="1200" b="1" spc="-2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AI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101" name="object 101"/>
          <p:cNvSpPr txBox="1">
            <a:spLocks noGrp="1"/>
          </p:cNvSpPr>
          <p:nvPr>
            <p:ph type="sldNum" sz="quarter" idx="7"/>
          </p:nvPr>
        </p:nvSpPr>
        <p:spPr>
          <a:xfrm>
            <a:off x="9944116" y="7080547"/>
            <a:ext cx="483234" cy="21095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145"/>
              </a:spcBef>
            </a:pPr>
            <a:r>
              <a:rPr spc="-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612" y="306817"/>
            <a:ext cx="1125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生成AI</a:t>
            </a:r>
            <a:r>
              <a:rPr sz="1200" b="1" spc="-1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の仕組み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98439" y="4145315"/>
            <a:ext cx="1802130" cy="1764030"/>
            <a:chOff x="898439" y="4165201"/>
            <a:chExt cx="1802130" cy="1764030"/>
          </a:xfrm>
        </p:grpSpPr>
        <p:sp>
          <p:nvSpPr>
            <p:cNvPr id="4" name="object 4"/>
            <p:cNvSpPr/>
            <p:nvPr/>
          </p:nvSpPr>
          <p:spPr>
            <a:xfrm>
              <a:off x="935997" y="4165201"/>
              <a:ext cx="1764030" cy="1764030"/>
            </a:xfrm>
            <a:custGeom>
              <a:avLst/>
              <a:gdLst/>
              <a:ahLst/>
              <a:cxnLst/>
              <a:rect l="l" t="t" r="r" b="b"/>
              <a:pathLst>
                <a:path w="1764030" h="1764029">
                  <a:moveTo>
                    <a:pt x="882002" y="0"/>
                  </a:moveTo>
                  <a:lnTo>
                    <a:pt x="833608" y="1305"/>
                  </a:lnTo>
                  <a:lnTo>
                    <a:pt x="785897" y="5175"/>
                  </a:lnTo>
                  <a:lnTo>
                    <a:pt x="738935" y="11544"/>
                  </a:lnTo>
                  <a:lnTo>
                    <a:pt x="692790" y="20343"/>
                  </a:lnTo>
                  <a:lnTo>
                    <a:pt x="647529" y="31506"/>
                  </a:lnTo>
                  <a:lnTo>
                    <a:pt x="603219" y="44965"/>
                  </a:lnTo>
                  <a:lnTo>
                    <a:pt x="559928" y="60654"/>
                  </a:lnTo>
                  <a:lnTo>
                    <a:pt x="517722" y="78504"/>
                  </a:lnTo>
                  <a:lnTo>
                    <a:pt x="476669" y="98448"/>
                  </a:lnTo>
                  <a:lnTo>
                    <a:pt x="436836" y="120420"/>
                  </a:lnTo>
                  <a:lnTo>
                    <a:pt x="398291" y="144352"/>
                  </a:lnTo>
                  <a:lnTo>
                    <a:pt x="361101" y="170177"/>
                  </a:lnTo>
                  <a:lnTo>
                    <a:pt x="325332" y="197827"/>
                  </a:lnTo>
                  <a:lnTo>
                    <a:pt x="291053" y="227236"/>
                  </a:lnTo>
                  <a:lnTo>
                    <a:pt x="258330" y="258335"/>
                  </a:lnTo>
                  <a:lnTo>
                    <a:pt x="227231" y="291058"/>
                  </a:lnTo>
                  <a:lnTo>
                    <a:pt x="197823" y="325337"/>
                  </a:lnTo>
                  <a:lnTo>
                    <a:pt x="170173" y="361106"/>
                  </a:lnTo>
                  <a:lnTo>
                    <a:pt x="144349" y="398297"/>
                  </a:lnTo>
                  <a:lnTo>
                    <a:pt x="120418" y="436842"/>
                  </a:lnTo>
                  <a:lnTo>
                    <a:pt x="98446" y="476674"/>
                  </a:lnTo>
                  <a:lnTo>
                    <a:pt x="78502" y="517727"/>
                  </a:lnTo>
                  <a:lnTo>
                    <a:pt x="60652" y="559933"/>
                  </a:lnTo>
                  <a:lnTo>
                    <a:pt x="44964" y="603224"/>
                  </a:lnTo>
                  <a:lnTo>
                    <a:pt x="31505" y="647533"/>
                  </a:lnTo>
                  <a:lnTo>
                    <a:pt x="20342" y="692794"/>
                  </a:lnTo>
                  <a:lnTo>
                    <a:pt x="11543" y="738938"/>
                  </a:lnTo>
                  <a:lnTo>
                    <a:pt x="5175" y="785899"/>
                  </a:lnTo>
                  <a:lnTo>
                    <a:pt x="1305" y="833610"/>
                  </a:lnTo>
                  <a:lnTo>
                    <a:pt x="0" y="882002"/>
                  </a:lnTo>
                  <a:lnTo>
                    <a:pt x="1305" y="930395"/>
                  </a:lnTo>
                  <a:lnTo>
                    <a:pt x="5175" y="978107"/>
                  </a:lnTo>
                  <a:lnTo>
                    <a:pt x="11543" y="1025068"/>
                  </a:lnTo>
                  <a:lnTo>
                    <a:pt x="20342" y="1071213"/>
                  </a:lnTo>
                  <a:lnTo>
                    <a:pt x="31505" y="1116475"/>
                  </a:lnTo>
                  <a:lnTo>
                    <a:pt x="44964" y="1160785"/>
                  </a:lnTo>
                  <a:lnTo>
                    <a:pt x="60652" y="1204076"/>
                  </a:lnTo>
                  <a:lnTo>
                    <a:pt x="78502" y="1246282"/>
                  </a:lnTo>
                  <a:lnTo>
                    <a:pt x="98446" y="1287335"/>
                  </a:lnTo>
                  <a:lnTo>
                    <a:pt x="120418" y="1327167"/>
                  </a:lnTo>
                  <a:lnTo>
                    <a:pt x="144349" y="1365713"/>
                  </a:lnTo>
                  <a:lnTo>
                    <a:pt x="170173" y="1402903"/>
                  </a:lnTo>
                  <a:lnTo>
                    <a:pt x="197823" y="1438671"/>
                  </a:lnTo>
                  <a:lnTo>
                    <a:pt x="227231" y="1472951"/>
                  </a:lnTo>
                  <a:lnTo>
                    <a:pt x="258330" y="1505673"/>
                  </a:lnTo>
                  <a:lnTo>
                    <a:pt x="291053" y="1536772"/>
                  </a:lnTo>
                  <a:lnTo>
                    <a:pt x="325332" y="1566180"/>
                  </a:lnTo>
                  <a:lnTo>
                    <a:pt x="361101" y="1593830"/>
                  </a:lnTo>
                  <a:lnTo>
                    <a:pt x="398291" y="1619654"/>
                  </a:lnTo>
                  <a:lnTo>
                    <a:pt x="436836" y="1643586"/>
                  </a:lnTo>
                  <a:lnTo>
                    <a:pt x="476669" y="1665558"/>
                  </a:lnTo>
                  <a:lnTo>
                    <a:pt x="517722" y="1685502"/>
                  </a:lnTo>
                  <a:lnTo>
                    <a:pt x="559928" y="1703352"/>
                  </a:lnTo>
                  <a:lnTo>
                    <a:pt x="603219" y="1719039"/>
                  </a:lnTo>
                  <a:lnTo>
                    <a:pt x="647529" y="1732498"/>
                  </a:lnTo>
                  <a:lnTo>
                    <a:pt x="692790" y="1743661"/>
                  </a:lnTo>
                  <a:lnTo>
                    <a:pt x="738935" y="1752460"/>
                  </a:lnTo>
                  <a:lnTo>
                    <a:pt x="785897" y="1758829"/>
                  </a:lnTo>
                  <a:lnTo>
                    <a:pt x="833608" y="1762699"/>
                  </a:lnTo>
                  <a:lnTo>
                    <a:pt x="882002" y="1764004"/>
                  </a:lnTo>
                  <a:lnTo>
                    <a:pt x="930395" y="1762699"/>
                  </a:lnTo>
                  <a:lnTo>
                    <a:pt x="978107" y="1758829"/>
                  </a:lnTo>
                  <a:lnTo>
                    <a:pt x="1025068" y="1752460"/>
                  </a:lnTo>
                  <a:lnTo>
                    <a:pt x="1071213" y="1743661"/>
                  </a:lnTo>
                  <a:lnTo>
                    <a:pt x="1116475" y="1732498"/>
                  </a:lnTo>
                  <a:lnTo>
                    <a:pt x="1160785" y="1719039"/>
                  </a:lnTo>
                  <a:lnTo>
                    <a:pt x="1204076" y="1703352"/>
                  </a:lnTo>
                  <a:lnTo>
                    <a:pt x="1246282" y="1685502"/>
                  </a:lnTo>
                  <a:lnTo>
                    <a:pt x="1287335" y="1665558"/>
                  </a:lnTo>
                  <a:lnTo>
                    <a:pt x="1327167" y="1643586"/>
                  </a:lnTo>
                  <a:lnTo>
                    <a:pt x="1365713" y="1619654"/>
                  </a:lnTo>
                  <a:lnTo>
                    <a:pt x="1402903" y="1593830"/>
                  </a:lnTo>
                  <a:lnTo>
                    <a:pt x="1438671" y="1566180"/>
                  </a:lnTo>
                  <a:lnTo>
                    <a:pt x="1472951" y="1536772"/>
                  </a:lnTo>
                  <a:lnTo>
                    <a:pt x="1505673" y="1505673"/>
                  </a:lnTo>
                  <a:lnTo>
                    <a:pt x="1536772" y="1472951"/>
                  </a:lnTo>
                  <a:lnTo>
                    <a:pt x="1566180" y="1438671"/>
                  </a:lnTo>
                  <a:lnTo>
                    <a:pt x="1593830" y="1402903"/>
                  </a:lnTo>
                  <a:lnTo>
                    <a:pt x="1619654" y="1365713"/>
                  </a:lnTo>
                  <a:lnTo>
                    <a:pt x="1643586" y="1327167"/>
                  </a:lnTo>
                  <a:lnTo>
                    <a:pt x="1665558" y="1287335"/>
                  </a:lnTo>
                  <a:lnTo>
                    <a:pt x="1685502" y="1246282"/>
                  </a:lnTo>
                  <a:lnTo>
                    <a:pt x="1703352" y="1204076"/>
                  </a:lnTo>
                  <a:lnTo>
                    <a:pt x="1719039" y="1160785"/>
                  </a:lnTo>
                  <a:lnTo>
                    <a:pt x="1732498" y="1116475"/>
                  </a:lnTo>
                  <a:lnTo>
                    <a:pt x="1743661" y="1071213"/>
                  </a:lnTo>
                  <a:lnTo>
                    <a:pt x="1752460" y="1025068"/>
                  </a:lnTo>
                  <a:lnTo>
                    <a:pt x="1758829" y="978107"/>
                  </a:lnTo>
                  <a:lnTo>
                    <a:pt x="1762699" y="930395"/>
                  </a:lnTo>
                  <a:lnTo>
                    <a:pt x="1764004" y="882002"/>
                  </a:lnTo>
                  <a:lnTo>
                    <a:pt x="1762699" y="833610"/>
                  </a:lnTo>
                  <a:lnTo>
                    <a:pt x="1758829" y="785899"/>
                  </a:lnTo>
                  <a:lnTo>
                    <a:pt x="1752460" y="738938"/>
                  </a:lnTo>
                  <a:lnTo>
                    <a:pt x="1743661" y="692794"/>
                  </a:lnTo>
                  <a:lnTo>
                    <a:pt x="1732498" y="647533"/>
                  </a:lnTo>
                  <a:lnTo>
                    <a:pt x="1719039" y="603224"/>
                  </a:lnTo>
                  <a:lnTo>
                    <a:pt x="1703352" y="559933"/>
                  </a:lnTo>
                  <a:lnTo>
                    <a:pt x="1685502" y="517727"/>
                  </a:lnTo>
                  <a:lnTo>
                    <a:pt x="1665558" y="476674"/>
                  </a:lnTo>
                  <a:lnTo>
                    <a:pt x="1643586" y="436842"/>
                  </a:lnTo>
                  <a:lnTo>
                    <a:pt x="1619654" y="398297"/>
                  </a:lnTo>
                  <a:lnTo>
                    <a:pt x="1593830" y="361106"/>
                  </a:lnTo>
                  <a:lnTo>
                    <a:pt x="1566180" y="325337"/>
                  </a:lnTo>
                  <a:lnTo>
                    <a:pt x="1536772" y="291058"/>
                  </a:lnTo>
                  <a:lnTo>
                    <a:pt x="1505673" y="258335"/>
                  </a:lnTo>
                  <a:lnTo>
                    <a:pt x="1472951" y="227236"/>
                  </a:lnTo>
                  <a:lnTo>
                    <a:pt x="1438671" y="197827"/>
                  </a:lnTo>
                  <a:lnTo>
                    <a:pt x="1402903" y="170177"/>
                  </a:lnTo>
                  <a:lnTo>
                    <a:pt x="1365713" y="144352"/>
                  </a:lnTo>
                  <a:lnTo>
                    <a:pt x="1327167" y="120420"/>
                  </a:lnTo>
                  <a:lnTo>
                    <a:pt x="1287335" y="98448"/>
                  </a:lnTo>
                  <a:lnTo>
                    <a:pt x="1246282" y="78504"/>
                  </a:lnTo>
                  <a:lnTo>
                    <a:pt x="1204076" y="60654"/>
                  </a:lnTo>
                  <a:lnTo>
                    <a:pt x="1160785" y="44965"/>
                  </a:lnTo>
                  <a:lnTo>
                    <a:pt x="1116475" y="31506"/>
                  </a:lnTo>
                  <a:lnTo>
                    <a:pt x="1071213" y="20343"/>
                  </a:lnTo>
                  <a:lnTo>
                    <a:pt x="1025068" y="11544"/>
                  </a:lnTo>
                  <a:lnTo>
                    <a:pt x="978107" y="5175"/>
                  </a:lnTo>
                  <a:lnTo>
                    <a:pt x="930395" y="1305"/>
                  </a:lnTo>
                  <a:lnTo>
                    <a:pt x="882002" y="0"/>
                  </a:lnTo>
                  <a:close/>
                </a:path>
              </a:pathLst>
            </a:custGeom>
            <a:solidFill>
              <a:srgbClr val="F4ECE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484489" y="4705139"/>
              <a:ext cx="669925" cy="669925"/>
            </a:xfrm>
            <a:custGeom>
              <a:avLst/>
              <a:gdLst/>
              <a:ahLst/>
              <a:cxnLst/>
              <a:rect l="l" t="t" r="r" b="b"/>
              <a:pathLst>
                <a:path w="669925" h="669925">
                  <a:moveTo>
                    <a:pt x="334695" y="0"/>
                  </a:moveTo>
                  <a:lnTo>
                    <a:pt x="285233" y="3629"/>
                  </a:lnTo>
                  <a:lnTo>
                    <a:pt x="238026" y="14171"/>
                  </a:lnTo>
                  <a:lnTo>
                    <a:pt x="193590" y="31109"/>
                  </a:lnTo>
                  <a:lnTo>
                    <a:pt x="152444" y="53924"/>
                  </a:lnTo>
                  <a:lnTo>
                    <a:pt x="115105" y="82099"/>
                  </a:lnTo>
                  <a:lnTo>
                    <a:pt x="82090" y="115115"/>
                  </a:lnTo>
                  <a:lnTo>
                    <a:pt x="53918" y="152455"/>
                  </a:lnTo>
                  <a:lnTo>
                    <a:pt x="31105" y="193601"/>
                  </a:lnTo>
                  <a:lnTo>
                    <a:pt x="14169" y="238035"/>
                  </a:lnTo>
                  <a:lnTo>
                    <a:pt x="3628" y="285239"/>
                  </a:lnTo>
                  <a:lnTo>
                    <a:pt x="0" y="334695"/>
                  </a:lnTo>
                  <a:lnTo>
                    <a:pt x="3628" y="384157"/>
                  </a:lnTo>
                  <a:lnTo>
                    <a:pt x="14169" y="431365"/>
                  </a:lnTo>
                  <a:lnTo>
                    <a:pt x="31105" y="475801"/>
                  </a:lnTo>
                  <a:lnTo>
                    <a:pt x="53918" y="516947"/>
                  </a:lnTo>
                  <a:lnTo>
                    <a:pt x="82090" y="554286"/>
                  </a:lnTo>
                  <a:lnTo>
                    <a:pt x="115105" y="587301"/>
                  </a:lnTo>
                  <a:lnTo>
                    <a:pt x="152444" y="615473"/>
                  </a:lnTo>
                  <a:lnTo>
                    <a:pt x="193590" y="638286"/>
                  </a:lnTo>
                  <a:lnTo>
                    <a:pt x="238026" y="655222"/>
                  </a:lnTo>
                  <a:lnTo>
                    <a:pt x="285233" y="665762"/>
                  </a:lnTo>
                  <a:lnTo>
                    <a:pt x="334695" y="669391"/>
                  </a:lnTo>
                  <a:lnTo>
                    <a:pt x="384154" y="665762"/>
                  </a:lnTo>
                  <a:lnTo>
                    <a:pt x="431360" y="655222"/>
                  </a:lnTo>
                  <a:lnTo>
                    <a:pt x="475795" y="638286"/>
                  </a:lnTo>
                  <a:lnTo>
                    <a:pt x="516941" y="615473"/>
                  </a:lnTo>
                  <a:lnTo>
                    <a:pt x="554281" y="587301"/>
                  </a:lnTo>
                  <a:lnTo>
                    <a:pt x="587296" y="554286"/>
                  </a:lnTo>
                  <a:lnTo>
                    <a:pt x="615470" y="516947"/>
                  </a:lnTo>
                  <a:lnTo>
                    <a:pt x="638284" y="475801"/>
                  </a:lnTo>
                  <a:lnTo>
                    <a:pt x="655220" y="431365"/>
                  </a:lnTo>
                  <a:lnTo>
                    <a:pt x="665762" y="384157"/>
                  </a:lnTo>
                  <a:lnTo>
                    <a:pt x="669391" y="334695"/>
                  </a:lnTo>
                  <a:lnTo>
                    <a:pt x="665762" y="285239"/>
                  </a:lnTo>
                  <a:lnTo>
                    <a:pt x="655220" y="238035"/>
                  </a:lnTo>
                  <a:lnTo>
                    <a:pt x="638284" y="193601"/>
                  </a:lnTo>
                  <a:lnTo>
                    <a:pt x="615470" y="152455"/>
                  </a:lnTo>
                  <a:lnTo>
                    <a:pt x="587296" y="115115"/>
                  </a:lnTo>
                  <a:lnTo>
                    <a:pt x="554281" y="82099"/>
                  </a:lnTo>
                  <a:lnTo>
                    <a:pt x="516941" y="53924"/>
                  </a:lnTo>
                  <a:lnTo>
                    <a:pt x="475795" y="31109"/>
                  </a:lnTo>
                  <a:lnTo>
                    <a:pt x="431360" y="14171"/>
                  </a:lnTo>
                  <a:lnTo>
                    <a:pt x="384154" y="3629"/>
                  </a:lnTo>
                  <a:lnTo>
                    <a:pt x="334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484489" y="4705139"/>
              <a:ext cx="669925" cy="669925"/>
            </a:xfrm>
            <a:custGeom>
              <a:avLst/>
              <a:gdLst/>
              <a:ahLst/>
              <a:cxnLst/>
              <a:rect l="l" t="t" r="r" b="b"/>
              <a:pathLst>
                <a:path w="669925" h="669925">
                  <a:moveTo>
                    <a:pt x="669391" y="334695"/>
                  </a:moveTo>
                  <a:lnTo>
                    <a:pt x="665762" y="384157"/>
                  </a:lnTo>
                  <a:lnTo>
                    <a:pt x="655220" y="431365"/>
                  </a:lnTo>
                  <a:lnTo>
                    <a:pt x="638284" y="475801"/>
                  </a:lnTo>
                  <a:lnTo>
                    <a:pt x="615470" y="516947"/>
                  </a:lnTo>
                  <a:lnTo>
                    <a:pt x="587296" y="554286"/>
                  </a:lnTo>
                  <a:lnTo>
                    <a:pt x="554281" y="587301"/>
                  </a:lnTo>
                  <a:lnTo>
                    <a:pt x="516941" y="615473"/>
                  </a:lnTo>
                  <a:lnTo>
                    <a:pt x="475795" y="638286"/>
                  </a:lnTo>
                  <a:lnTo>
                    <a:pt x="431360" y="655222"/>
                  </a:lnTo>
                  <a:lnTo>
                    <a:pt x="384154" y="665762"/>
                  </a:lnTo>
                  <a:lnTo>
                    <a:pt x="334695" y="669391"/>
                  </a:lnTo>
                  <a:lnTo>
                    <a:pt x="285233" y="665762"/>
                  </a:lnTo>
                  <a:lnTo>
                    <a:pt x="238026" y="655222"/>
                  </a:lnTo>
                  <a:lnTo>
                    <a:pt x="193590" y="638286"/>
                  </a:lnTo>
                  <a:lnTo>
                    <a:pt x="152444" y="615473"/>
                  </a:lnTo>
                  <a:lnTo>
                    <a:pt x="115105" y="587301"/>
                  </a:lnTo>
                  <a:lnTo>
                    <a:pt x="82090" y="554286"/>
                  </a:lnTo>
                  <a:lnTo>
                    <a:pt x="53918" y="516947"/>
                  </a:lnTo>
                  <a:lnTo>
                    <a:pt x="31105" y="475801"/>
                  </a:lnTo>
                  <a:lnTo>
                    <a:pt x="14169" y="431365"/>
                  </a:lnTo>
                  <a:lnTo>
                    <a:pt x="3628" y="384157"/>
                  </a:lnTo>
                  <a:lnTo>
                    <a:pt x="0" y="334695"/>
                  </a:lnTo>
                  <a:lnTo>
                    <a:pt x="3628" y="285239"/>
                  </a:lnTo>
                  <a:lnTo>
                    <a:pt x="14169" y="238035"/>
                  </a:lnTo>
                  <a:lnTo>
                    <a:pt x="31105" y="193601"/>
                  </a:lnTo>
                  <a:lnTo>
                    <a:pt x="53918" y="152455"/>
                  </a:lnTo>
                  <a:lnTo>
                    <a:pt x="82090" y="115115"/>
                  </a:lnTo>
                  <a:lnTo>
                    <a:pt x="115105" y="82099"/>
                  </a:lnTo>
                  <a:lnTo>
                    <a:pt x="152444" y="53924"/>
                  </a:lnTo>
                  <a:lnTo>
                    <a:pt x="193590" y="31109"/>
                  </a:lnTo>
                  <a:lnTo>
                    <a:pt x="238026" y="14171"/>
                  </a:lnTo>
                  <a:lnTo>
                    <a:pt x="285233" y="3629"/>
                  </a:lnTo>
                  <a:lnTo>
                    <a:pt x="334695" y="0"/>
                  </a:lnTo>
                  <a:lnTo>
                    <a:pt x="384154" y="3629"/>
                  </a:lnTo>
                  <a:lnTo>
                    <a:pt x="431360" y="14171"/>
                  </a:lnTo>
                  <a:lnTo>
                    <a:pt x="475795" y="31109"/>
                  </a:lnTo>
                  <a:lnTo>
                    <a:pt x="516941" y="53924"/>
                  </a:lnTo>
                  <a:lnTo>
                    <a:pt x="554281" y="82099"/>
                  </a:lnTo>
                  <a:lnTo>
                    <a:pt x="587296" y="115115"/>
                  </a:lnTo>
                  <a:lnTo>
                    <a:pt x="615470" y="152455"/>
                  </a:lnTo>
                  <a:lnTo>
                    <a:pt x="638284" y="193601"/>
                  </a:lnTo>
                  <a:lnTo>
                    <a:pt x="655220" y="238035"/>
                  </a:lnTo>
                  <a:lnTo>
                    <a:pt x="665762" y="285239"/>
                  </a:lnTo>
                  <a:lnTo>
                    <a:pt x="669391" y="334695"/>
                  </a:lnTo>
                  <a:close/>
                </a:path>
              </a:pathLst>
            </a:custGeom>
            <a:ln w="29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644557" y="4705141"/>
              <a:ext cx="349250" cy="669925"/>
            </a:xfrm>
            <a:custGeom>
              <a:avLst/>
              <a:gdLst/>
              <a:ahLst/>
              <a:cxnLst/>
              <a:rect l="l" t="t" r="r" b="b"/>
              <a:pathLst>
                <a:path w="349250" h="669925">
                  <a:moveTo>
                    <a:pt x="174625" y="669391"/>
                  </a:moveTo>
                  <a:lnTo>
                    <a:pt x="73669" y="600061"/>
                  </a:lnTo>
                  <a:lnTo>
                    <a:pt x="21828" y="542086"/>
                  </a:lnTo>
                  <a:lnTo>
                    <a:pt x="2728" y="464090"/>
                  </a:lnTo>
                  <a:lnTo>
                    <a:pt x="0" y="334695"/>
                  </a:lnTo>
                  <a:lnTo>
                    <a:pt x="27285" y="186537"/>
                  </a:lnTo>
                  <a:lnTo>
                    <a:pt x="87312" y="82137"/>
                  </a:lnTo>
                  <a:lnTo>
                    <a:pt x="147339" y="20342"/>
                  </a:lnTo>
                  <a:lnTo>
                    <a:pt x="174625" y="0"/>
                  </a:lnTo>
                </a:path>
                <a:path w="349250" h="669925">
                  <a:moveTo>
                    <a:pt x="174625" y="669391"/>
                  </a:moveTo>
                  <a:lnTo>
                    <a:pt x="275580" y="600061"/>
                  </a:lnTo>
                  <a:lnTo>
                    <a:pt x="327421" y="542086"/>
                  </a:lnTo>
                  <a:lnTo>
                    <a:pt x="346521" y="464090"/>
                  </a:lnTo>
                  <a:lnTo>
                    <a:pt x="349250" y="334695"/>
                  </a:lnTo>
                  <a:lnTo>
                    <a:pt x="321964" y="186537"/>
                  </a:lnTo>
                  <a:lnTo>
                    <a:pt x="261937" y="82137"/>
                  </a:lnTo>
                  <a:lnTo>
                    <a:pt x="201910" y="20342"/>
                  </a:lnTo>
                  <a:lnTo>
                    <a:pt x="174625" y="0"/>
                  </a:lnTo>
                </a:path>
              </a:pathLst>
            </a:custGeom>
            <a:ln w="29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484483" y="5039834"/>
              <a:ext cx="669925" cy="0"/>
            </a:xfrm>
            <a:custGeom>
              <a:avLst/>
              <a:gdLst/>
              <a:ahLst/>
              <a:cxnLst/>
              <a:rect l="l" t="t" r="r" b="b"/>
              <a:pathLst>
                <a:path w="669925">
                  <a:moveTo>
                    <a:pt x="0" y="0"/>
                  </a:moveTo>
                  <a:lnTo>
                    <a:pt x="669391" y="0"/>
                  </a:lnTo>
                </a:path>
              </a:pathLst>
            </a:custGeom>
            <a:ln w="29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819182" y="4705137"/>
              <a:ext cx="0" cy="669925"/>
            </a:xfrm>
            <a:custGeom>
              <a:avLst/>
              <a:gdLst/>
              <a:ahLst/>
              <a:cxnLst/>
              <a:rect l="l" t="t" r="r" b="b"/>
              <a:pathLst>
                <a:path h="669925">
                  <a:moveTo>
                    <a:pt x="0" y="0"/>
                  </a:moveTo>
                  <a:lnTo>
                    <a:pt x="0" y="669391"/>
                  </a:lnTo>
                </a:path>
              </a:pathLst>
            </a:custGeom>
            <a:ln w="29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35417" y="4865209"/>
              <a:ext cx="567690" cy="0"/>
            </a:xfrm>
            <a:custGeom>
              <a:avLst/>
              <a:gdLst/>
              <a:ahLst/>
              <a:cxnLst/>
              <a:rect l="l" t="t" r="r" b="b"/>
              <a:pathLst>
                <a:path w="567689">
                  <a:moveTo>
                    <a:pt x="0" y="0"/>
                  </a:moveTo>
                  <a:lnTo>
                    <a:pt x="567537" y="0"/>
                  </a:lnTo>
                </a:path>
              </a:pathLst>
            </a:custGeom>
            <a:ln w="29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535417" y="5214459"/>
              <a:ext cx="567690" cy="0"/>
            </a:xfrm>
            <a:custGeom>
              <a:avLst/>
              <a:gdLst/>
              <a:ahLst/>
              <a:cxnLst/>
              <a:rect l="l" t="t" r="r" b="b"/>
              <a:pathLst>
                <a:path w="567689">
                  <a:moveTo>
                    <a:pt x="0" y="0"/>
                  </a:moveTo>
                  <a:lnTo>
                    <a:pt x="567537" y="0"/>
                  </a:lnTo>
                </a:path>
              </a:pathLst>
            </a:custGeom>
            <a:ln w="291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02249" y="4422604"/>
              <a:ext cx="792480" cy="216535"/>
            </a:xfrm>
            <a:custGeom>
              <a:avLst/>
              <a:gdLst/>
              <a:ahLst/>
              <a:cxnLst/>
              <a:rect l="l" t="t" r="r" b="b"/>
              <a:pathLst>
                <a:path w="792480" h="216535">
                  <a:moveTo>
                    <a:pt x="683996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8486" y="150041"/>
                  </a:lnTo>
                  <a:lnTo>
                    <a:pt x="31630" y="184370"/>
                  </a:lnTo>
                  <a:lnTo>
                    <a:pt x="65960" y="207515"/>
                  </a:lnTo>
                  <a:lnTo>
                    <a:pt x="108000" y="216001"/>
                  </a:lnTo>
                  <a:lnTo>
                    <a:pt x="683996" y="216001"/>
                  </a:lnTo>
                  <a:lnTo>
                    <a:pt x="726037" y="207515"/>
                  </a:lnTo>
                  <a:lnTo>
                    <a:pt x="760366" y="184370"/>
                  </a:lnTo>
                  <a:lnTo>
                    <a:pt x="783510" y="150041"/>
                  </a:lnTo>
                  <a:lnTo>
                    <a:pt x="791997" y="108000"/>
                  </a:lnTo>
                  <a:lnTo>
                    <a:pt x="783510" y="65960"/>
                  </a:lnTo>
                  <a:lnTo>
                    <a:pt x="760366" y="31630"/>
                  </a:lnTo>
                  <a:lnTo>
                    <a:pt x="726037" y="8486"/>
                  </a:lnTo>
                  <a:lnTo>
                    <a:pt x="683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02249" y="4422604"/>
              <a:ext cx="792480" cy="216535"/>
            </a:xfrm>
            <a:custGeom>
              <a:avLst/>
              <a:gdLst/>
              <a:ahLst/>
              <a:cxnLst/>
              <a:rect l="l" t="t" r="r" b="b"/>
              <a:pathLst>
                <a:path w="792480" h="21653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8486" y="150041"/>
                  </a:lnTo>
                  <a:lnTo>
                    <a:pt x="31630" y="184370"/>
                  </a:lnTo>
                  <a:lnTo>
                    <a:pt x="65960" y="207515"/>
                  </a:lnTo>
                  <a:lnTo>
                    <a:pt x="108000" y="216001"/>
                  </a:lnTo>
                  <a:lnTo>
                    <a:pt x="683996" y="216001"/>
                  </a:lnTo>
                  <a:lnTo>
                    <a:pt x="726037" y="207515"/>
                  </a:lnTo>
                  <a:lnTo>
                    <a:pt x="760366" y="184370"/>
                  </a:lnTo>
                  <a:lnTo>
                    <a:pt x="783510" y="150041"/>
                  </a:lnTo>
                  <a:lnTo>
                    <a:pt x="791997" y="108000"/>
                  </a:lnTo>
                  <a:lnTo>
                    <a:pt x="783510" y="65960"/>
                  </a:lnTo>
                  <a:lnTo>
                    <a:pt x="760366" y="31630"/>
                  </a:lnTo>
                  <a:lnTo>
                    <a:pt x="726037" y="8486"/>
                  </a:lnTo>
                  <a:lnTo>
                    <a:pt x="683996" y="0"/>
                  </a:lnTo>
                  <a:lnTo>
                    <a:pt x="108000" y="0"/>
                  </a:lnTo>
                  <a:close/>
                </a:path>
              </a:pathLst>
            </a:custGeom>
            <a:ln w="7200">
              <a:solidFill>
                <a:srgbClr val="6D5A4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013848" y="5462104"/>
              <a:ext cx="568960" cy="216535"/>
            </a:xfrm>
            <a:custGeom>
              <a:avLst/>
              <a:gdLst/>
              <a:ahLst/>
              <a:cxnLst/>
              <a:rect l="l" t="t" r="r" b="b"/>
              <a:pathLst>
                <a:path w="568960" h="216535">
                  <a:moveTo>
                    <a:pt x="460806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8486" y="150041"/>
                  </a:lnTo>
                  <a:lnTo>
                    <a:pt x="31630" y="184370"/>
                  </a:lnTo>
                  <a:lnTo>
                    <a:pt x="65960" y="207515"/>
                  </a:lnTo>
                  <a:lnTo>
                    <a:pt x="108000" y="216001"/>
                  </a:lnTo>
                  <a:lnTo>
                    <a:pt x="460806" y="216001"/>
                  </a:lnTo>
                  <a:lnTo>
                    <a:pt x="502840" y="207515"/>
                  </a:lnTo>
                  <a:lnTo>
                    <a:pt x="537165" y="184370"/>
                  </a:lnTo>
                  <a:lnTo>
                    <a:pt x="560308" y="150041"/>
                  </a:lnTo>
                  <a:lnTo>
                    <a:pt x="568794" y="108000"/>
                  </a:lnTo>
                  <a:lnTo>
                    <a:pt x="560308" y="65960"/>
                  </a:lnTo>
                  <a:lnTo>
                    <a:pt x="537165" y="31630"/>
                  </a:lnTo>
                  <a:lnTo>
                    <a:pt x="502840" y="8486"/>
                  </a:lnTo>
                  <a:lnTo>
                    <a:pt x="460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460043" y="646347"/>
            <a:ext cx="5792470" cy="1270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5025" marR="5080" indent="-822960">
              <a:lnSpc>
                <a:spcPts val="5000"/>
              </a:lnSpc>
            </a:pPr>
            <a:r>
              <a:rPr spc="-235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生</a:t>
            </a:r>
            <a:r>
              <a:rPr spc="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成</a:t>
            </a:r>
            <a:r>
              <a:rPr lang="en-US" spc="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spc="-235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の基本の仕組みを</a:t>
            </a:r>
            <a:r>
              <a:rPr spc="-32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簡単に理解しよう</a:t>
            </a:r>
            <a:r>
              <a:rPr spc="-32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2239" y="4295812"/>
            <a:ext cx="1069848" cy="1468983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3624389" y="4541761"/>
            <a:ext cx="1149350" cy="1010919"/>
            <a:chOff x="3624389" y="4541761"/>
            <a:chExt cx="1149350" cy="1010919"/>
          </a:xfrm>
        </p:grpSpPr>
        <p:sp>
          <p:nvSpPr>
            <p:cNvPr id="18" name="object 18"/>
            <p:cNvSpPr/>
            <p:nvPr/>
          </p:nvSpPr>
          <p:spPr>
            <a:xfrm>
              <a:off x="3624389" y="4541761"/>
              <a:ext cx="1149350" cy="1010919"/>
            </a:xfrm>
            <a:custGeom>
              <a:avLst/>
              <a:gdLst/>
              <a:ahLst/>
              <a:cxnLst/>
              <a:rect l="l" t="t" r="r" b="b"/>
              <a:pathLst>
                <a:path w="1149350" h="1010920">
                  <a:moveTo>
                    <a:pt x="1149121" y="0"/>
                  </a:moveTo>
                  <a:lnTo>
                    <a:pt x="0" y="0"/>
                  </a:lnTo>
                  <a:lnTo>
                    <a:pt x="0" y="1010881"/>
                  </a:lnTo>
                  <a:lnTo>
                    <a:pt x="1149121" y="1010881"/>
                  </a:lnTo>
                  <a:lnTo>
                    <a:pt x="1149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976104" y="4834472"/>
              <a:ext cx="484505" cy="484505"/>
            </a:xfrm>
            <a:custGeom>
              <a:avLst/>
              <a:gdLst/>
              <a:ahLst/>
              <a:cxnLst/>
              <a:rect l="l" t="t" r="r" b="b"/>
              <a:pathLst>
                <a:path w="484504" h="484504">
                  <a:moveTo>
                    <a:pt x="340931" y="399021"/>
                  </a:moveTo>
                  <a:lnTo>
                    <a:pt x="143370" y="399021"/>
                  </a:lnTo>
                  <a:lnTo>
                    <a:pt x="156846" y="406757"/>
                  </a:lnTo>
                  <a:lnTo>
                    <a:pt x="170991" y="413369"/>
                  </a:lnTo>
                  <a:lnTo>
                    <a:pt x="185752" y="418795"/>
                  </a:lnTo>
                  <a:lnTo>
                    <a:pt x="201079" y="422973"/>
                  </a:lnTo>
                  <a:lnTo>
                    <a:pt x="201079" y="484314"/>
                  </a:lnTo>
                  <a:lnTo>
                    <a:pt x="283222" y="484314"/>
                  </a:lnTo>
                  <a:lnTo>
                    <a:pt x="283222" y="422973"/>
                  </a:lnTo>
                  <a:lnTo>
                    <a:pt x="298549" y="418795"/>
                  </a:lnTo>
                  <a:lnTo>
                    <a:pt x="313310" y="413369"/>
                  </a:lnTo>
                  <a:lnTo>
                    <a:pt x="327455" y="406757"/>
                  </a:lnTo>
                  <a:lnTo>
                    <a:pt x="340931" y="399021"/>
                  </a:lnTo>
                  <a:close/>
                </a:path>
                <a:path w="484504" h="484504">
                  <a:moveTo>
                    <a:pt x="99961" y="41884"/>
                  </a:moveTo>
                  <a:lnTo>
                    <a:pt x="41884" y="99974"/>
                  </a:lnTo>
                  <a:lnTo>
                    <a:pt x="85293" y="143382"/>
                  </a:lnTo>
                  <a:lnTo>
                    <a:pt x="77555" y="156859"/>
                  </a:lnTo>
                  <a:lnTo>
                    <a:pt x="70940" y="171003"/>
                  </a:lnTo>
                  <a:lnTo>
                    <a:pt x="65513" y="185765"/>
                  </a:lnTo>
                  <a:lnTo>
                    <a:pt x="61341" y="201091"/>
                  </a:lnTo>
                  <a:lnTo>
                    <a:pt x="0" y="201091"/>
                  </a:lnTo>
                  <a:lnTo>
                    <a:pt x="0" y="283235"/>
                  </a:lnTo>
                  <a:lnTo>
                    <a:pt x="61341" y="283235"/>
                  </a:lnTo>
                  <a:lnTo>
                    <a:pt x="65513" y="298561"/>
                  </a:lnTo>
                  <a:lnTo>
                    <a:pt x="70940" y="313321"/>
                  </a:lnTo>
                  <a:lnTo>
                    <a:pt x="77555" y="327462"/>
                  </a:lnTo>
                  <a:lnTo>
                    <a:pt x="85293" y="340931"/>
                  </a:lnTo>
                  <a:lnTo>
                    <a:pt x="41884" y="384352"/>
                  </a:lnTo>
                  <a:lnTo>
                    <a:pt x="99961" y="442429"/>
                  </a:lnTo>
                  <a:lnTo>
                    <a:pt x="143370" y="399021"/>
                  </a:lnTo>
                  <a:lnTo>
                    <a:pt x="427748" y="399021"/>
                  </a:lnTo>
                  <a:lnTo>
                    <a:pt x="442417" y="384352"/>
                  </a:lnTo>
                  <a:lnTo>
                    <a:pt x="399008" y="340931"/>
                  </a:lnTo>
                  <a:lnTo>
                    <a:pt x="406746" y="327462"/>
                  </a:lnTo>
                  <a:lnTo>
                    <a:pt x="413361" y="313321"/>
                  </a:lnTo>
                  <a:lnTo>
                    <a:pt x="418787" y="298561"/>
                  </a:lnTo>
                  <a:lnTo>
                    <a:pt x="421850" y="287312"/>
                  </a:lnTo>
                  <a:lnTo>
                    <a:pt x="242150" y="287312"/>
                  </a:lnTo>
                  <a:lnTo>
                    <a:pt x="224573" y="283763"/>
                  </a:lnTo>
                  <a:lnTo>
                    <a:pt x="210223" y="274086"/>
                  </a:lnTo>
                  <a:lnTo>
                    <a:pt x="200549" y="259735"/>
                  </a:lnTo>
                  <a:lnTo>
                    <a:pt x="197002" y="242163"/>
                  </a:lnTo>
                  <a:lnTo>
                    <a:pt x="200549" y="224586"/>
                  </a:lnTo>
                  <a:lnTo>
                    <a:pt x="210223" y="210235"/>
                  </a:lnTo>
                  <a:lnTo>
                    <a:pt x="224573" y="200561"/>
                  </a:lnTo>
                  <a:lnTo>
                    <a:pt x="242150" y="197015"/>
                  </a:lnTo>
                  <a:lnTo>
                    <a:pt x="421850" y="197015"/>
                  </a:lnTo>
                  <a:lnTo>
                    <a:pt x="418787" y="185765"/>
                  </a:lnTo>
                  <a:lnTo>
                    <a:pt x="413361" y="171003"/>
                  </a:lnTo>
                  <a:lnTo>
                    <a:pt x="406746" y="156859"/>
                  </a:lnTo>
                  <a:lnTo>
                    <a:pt x="399008" y="143382"/>
                  </a:lnTo>
                  <a:lnTo>
                    <a:pt x="442417" y="99974"/>
                  </a:lnTo>
                  <a:lnTo>
                    <a:pt x="427751" y="85305"/>
                  </a:lnTo>
                  <a:lnTo>
                    <a:pt x="143370" y="85305"/>
                  </a:lnTo>
                  <a:lnTo>
                    <a:pt x="99961" y="41884"/>
                  </a:lnTo>
                  <a:close/>
                </a:path>
                <a:path w="484504" h="484504">
                  <a:moveTo>
                    <a:pt x="427748" y="399021"/>
                  </a:moveTo>
                  <a:lnTo>
                    <a:pt x="340931" y="399021"/>
                  </a:lnTo>
                  <a:lnTo>
                    <a:pt x="384340" y="442429"/>
                  </a:lnTo>
                  <a:lnTo>
                    <a:pt x="427748" y="399021"/>
                  </a:lnTo>
                  <a:close/>
                </a:path>
                <a:path w="484504" h="484504">
                  <a:moveTo>
                    <a:pt x="421850" y="197015"/>
                  </a:moveTo>
                  <a:lnTo>
                    <a:pt x="242150" y="197015"/>
                  </a:lnTo>
                  <a:lnTo>
                    <a:pt x="259722" y="200561"/>
                  </a:lnTo>
                  <a:lnTo>
                    <a:pt x="274073" y="210235"/>
                  </a:lnTo>
                  <a:lnTo>
                    <a:pt x="283750" y="224586"/>
                  </a:lnTo>
                  <a:lnTo>
                    <a:pt x="287299" y="242163"/>
                  </a:lnTo>
                  <a:lnTo>
                    <a:pt x="283750" y="259735"/>
                  </a:lnTo>
                  <a:lnTo>
                    <a:pt x="274073" y="274086"/>
                  </a:lnTo>
                  <a:lnTo>
                    <a:pt x="259722" y="283763"/>
                  </a:lnTo>
                  <a:lnTo>
                    <a:pt x="242150" y="287312"/>
                  </a:lnTo>
                  <a:lnTo>
                    <a:pt x="421850" y="287312"/>
                  </a:lnTo>
                  <a:lnTo>
                    <a:pt x="422960" y="283235"/>
                  </a:lnTo>
                  <a:lnTo>
                    <a:pt x="484301" y="283235"/>
                  </a:lnTo>
                  <a:lnTo>
                    <a:pt x="484301" y="201091"/>
                  </a:lnTo>
                  <a:lnTo>
                    <a:pt x="422960" y="201091"/>
                  </a:lnTo>
                  <a:lnTo>
                    <a:pt x="421850" y="197015"/>
                  </a:lnTo>
                  <a:close/>
                </a:path>
                <a:path w="484504" h="484504">
                  <a:moveTo>
                    <a:pt x="283222" y="0"/>
                  </a:moveTo>
                  <a:lnTo>
                    <a:pt x="201079" y="0"/>
                  </a:lnTo>
                  <a:lnTo>
                    <a:pt x="201079" y="61340"/>
                  </a:lnTo>
                  <a:lnTo>
                    <a:pt x="185752" y="65519"/>
                  </a:lnTo>
                  <a:lnTo>
                    <a:pt x="170991" y="70946"/>
                  </a:lnTo>
                  <a:lnTo>
                    <a:pt x="156846" y="77562"/>
                  </a:lnTo>
                  <a:lnTo>
                    <a:pt x="143370" y="85305"/>
                  </a:lnTo>
                  <a:lnTo>
                    <a:pt x="340931" y="85305"/>
                  </a:lnTo>
                  <a:lnTo>
                    <a:pt x="327455" y="77562"/>
                  </a:lnTo>
                  <a:lnTo>
                    <a:pt x="313310" y="70946"/>
                  </a:lnTo>
                  <a:lnTo>
                    <a:pt x="298549" y="65519"/>
                  </a:lnTo>
                  <a:lnTo>
                    <a:pt x="283222" y="61340"/>
                  </a:lnTo>
                  <a:lnTo>
                    <a:pt x="283222" y="0"/>
                  </a:lnTo>
                  <a:close/>
                </a:path>
                <a:path w="484504" h="484504">
                  <a:moveTo>
                    <a:pt x="384340" y="41884"/>
                  </a:moveTo>
                  <a:lnTo>
                    <a:pt x="340931" y="85305"/>
                  </a:lnTo>
                  <a:lnTo>
                    <a:pt x="427751" y="85305"/>
                  </a:lnTo>
                  <a:lnTo>
                    <a:pt x="384340" y="41884"/>
                  </a:lnTo>
                  <a:close/>
                </a:path>
              </a:pathLst>
            </a:custGeom>
            <a:solidFill>
              <a:srgbClr val="FFE058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3996" y="4992372"/>
              <a:ext cx="125666" cy="12566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54678" y="4813050"/>
              <a:ext cx="484505" cy="484505"/>
            </a:xfrm>
            <a:custGeom>
              <a:avLst/>
              <a:gdLst/>
              <a:ahLst/>
              <a:cxnLst/>
              <a:rect l="l" t="t" r="r" b="b"/>
              <a:pathLst>
                <a:path w="484504" h="484504">
                  <a:moveTo>
                    <a:pt x="484301" y="283222"/>
                  </a:moveTo>
                  <a:lnTo>
                    <a:pt x="484301" y="201091"/>
                  </a:lnTo>
                  <a:lnTo>
                    <a:pt x="422960" y="201091"/>
                  </a:lnTo>
                  <a:lnTo>
                    <a:pt x="418787" y="185757"/>
                  </a:lnTo>
                  <a:lnTo>
                    <a:pt x="413359" y="170994"/>
                  </a:lnTo>
                  <a:lnTo>
                    <a:pt x="406740" y="156852"/>
                  </a:lnTo>
                  <a:lnTo>
                    <a:pt x="398995" y="143382"/>
                  </a:lnTo>
                  <a:lnTo>
                    <a:pt x="442417" y="99974"/>
                  </a:lnTo>
                  <a:lnTo>
                    <a:pt x="384340" y="41884"/>
                  </a:lnTo>
                  <a:lnTo>
                    <a:pt x="340918" y="85293"/>
                  </a:lnTo>
                  <a:lnTo>
                    <a:pt x="327449" y="77555"/>
                  </a:lnTo>
                  <a:lnTo>
                    <a:pt x="313309" y="70940"/>
                  </a:lnTo>
                  <a:lnTo>
                    <a:pt x="298549" y="65513"/>
                  </a:lnTo>
                  <a:lnTo>
                    <a:pt x="283222" y="61340"/>
                  </a:lnTo>
                  <a:lnTo>
                    <a:pt x="283222" y="0"/>
                  </a:lnTo>
                  <a:lnTo>
                    <a:pt x="201079" y="0"/>
                  </a:lnTo>
                  <a:lnTo>
                    <a:pt x="201079" y="61340"/>
                  </a:lnTo>
                  <a:lnTo>
                    <a:pt x="185752" y="65513"/>
                  </a:lnTo>
                  <a:lnTo>
                    <a:pt x="170991" y="70940"/>
                  </a:lnTo>
                  <a:lnTo>
                    <a:pt x="156846" y="77555"/>
                  </a:lnTo>
                  <a:lnTo>
                    <a:pt x="143370" y="85293"/>
                  </a:lnTo>
                  <a:lnTo>
                    <a:pt x="99961" y="41884"/>
                  </a:lnTo>
                  <a:lnTo>
                    <a:pt x="41884" y="99974"/>
                  </a:lnTo>
                  <a:lnTo>
                    <a:pt x="85293" y="143382"/>
                  </a:lnTo>
                  <a:lnTo>
                    <a:pt x="77555" y="156852"/>
                  </a:lnTo>
                  <a:lnTo>
                    <a:pt x="70939" y="170994"/>
                  </a:lnTo>
                  <a:lnTo>
                    <a:pt x="65508" y="185757"/>
                  </a:lnTo>
                  <a:lnTo>
                    <a:pt x="61328" y="201091"/>
                  </a:lnTo>
                  <a:lnTo>
                    <a:pt x="0" y="201091"/>
                  </a:lnTo>
                  <a:lnTo>
                    <a:pt x="0" y="283222"/>
                  </a:lnTo>
                  <a:lnTo>
                    <a:pt x="61328" y="283222"/>
                  </a:lnTo>
                  <a:lnTo>
                    <a:pt x="65508" y="298549"/>
                  </a:lnTo>
                  <a:lnTo>
                    <a:pt x="70939" y="313310"/>
                  </a:lnTo>
                  <a:lnTo>
                    <a:pt x="77555" y="327455"/>
                  </a:lnTo>
                  <a:lnTo>
                    <a:pt x="85293" y="340931"/>
                  </a:lnTo>
                  <a:lnTo>
                    <a:pt x="41884" y="384340"/>
                  </a:lnTo>
                  <a:lnTo>
                    <a:pt x="99961" y="442429"/>
                  </a:lnTo>
                  <a:lnTo>
                    <a:pt x="143370" y="399008"/>
                  </a:lnTo>
                  <a:lnTo>
                    <a:pt x="156846" y="406746"/>
                  </a:lnTo>
                  <a:lnTo>
                    <a:pt x="170991" y="413362"/>
                  </a:lnTo>
                  <a:lnTo>
                    <a:pt x="185752" y="418793"/>
                  </a:lnTo>
                  <a:lnTo>
                    <a:pt x="201079" y="422973"/>
                  </a:lnTo>
                  <a:lnTo>
                    <a:pt x="201079" y="484301"/>
                  </a:lnTo>
                  <a:lnTo>
                    <a:pt x="283222" y="484301"/>
                  </a:lnTo>
                  <a:lnTo>
                    <a:pt x="283222" y="422973"/>
                  </a:lnTo>
                  <a:lnTo>
                    <a:pt x="298549" y="418793"/>
                  </a:lnTo>
                  <a:lnTo>
                    <a:pt x="313309" y="413362"/>
                  </a:lnTo>
                  <a:lnTo>
                    <a:pt x="327449" y="406746"/>
                  </a:lnTo>
                  <a:lnTo>
                    <a:pt x="340918" y="399008"/>
                  </a:lnTo>
                  <a:lnTo>
                    <a:pt x="384340" y="442429"/>
                  </a:lnTo>
                  <a:lnTo>
                    <a:pt x="442417" y="384340"/>
                  </a:lnTo>
                  <a:lnTo>
                    <a:pt x="398995" y="340931"/>
                  </a:lnTo>
                  <a:lnTo>
                    <a:pt x="406740" y="327455"/>
                  </a:lnTo>
                  <a:lnTo>
                    <a:pt x="413359" y="313310"/>
                  </a:lnTo>
                  <a:lnTo>
                    <a:pt x="418787" y="298549"/>
                  </a:lnTo>
                  <a:lnTo>
                    <a:pt x="422960" y="283222"/>
                  </a:lnTo>
                  <a:lnTo>
                    <a:pt x="484301" y="283222"/>
                  </a:lnTo>
                  <a:close/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729169" y="4626645"/>
              <a:ext cx="431165" cy="857250"/>
            </a:xfrm>
            <a:custGeom>
              <a:avLst/>
              <a:gdLst/>
              <a:ahLst/>
              <a:cxnLst/>
              <a:rect l="l" t="t" r="r" b="b"/>
              <a:pathLst>
                <a:path w="431164" h="857250">
                  <a:moveTo>
                    <a:pt x="431139" y="101092"/>
                  </a:moveTo>
                  <a:lnTo>
                    <a:pt x="423194" y="61743"/>
                  </a:lnTo>
                  <a:lnTo>
                    <a:pt x="401529" y="29610"/>
                  </a:lnTo>
                  <a:lnTo>
                    <a:pt x="369396" y="7944"/>
                  </a:lnTo>
                  <a:lnTo>
                    <a:pt x="330047" y="0"/>
                  </a:lnTo>
                  <a:lnTo>
                    <a:pt x="292233" y="7320"/>
                  </a:lnTo>
                  <a:lnTo>
                    <a:pt x="260942" y="27370"/>
                  </a:lnTo>
                  <a:lnTo>
                    <a:pt x="239016" y="57280"/>
                  </a:lnTo>
                  <a:lnTo>
                    <a:pt x="229298" y="94183"/>
                  </a:lnTo>
                  <a:lnTo>
                    <a:pt x="223659" y="93421"/>
                  </a:lnTo>
                  <a:lnTo>
                    <a:pt x="217944" y="92887"/>
                  </a:lnTo>
                  <a:lnTo>
                    <a:pt x="212102" y="92887"/>
                  </a:lnTo>
                  <a:lnTo>
                    <a:pt x="162325" y="102938"/>
                  </a:lnTo>
                  <a:lnTo>
                    <a:pt x="121673" y="130348"/>
                  </a:lnTo>
                  <a:lnTo>
                    <a:pt x="94264" y="170999"/>
                  </a:lnTo>
                  <a:lnTo>
                    <a:pt x="84213" y="220776"/>
                  </a:lnTo>
                  <a:lnTo>
                    <a:pt x="85346" y="237756"/>
                  </a:lnTo>
                  <a:lnTo>
                    <a:pt x="88638" y="254050"/>
                  </a:lnTo>
                  <a:lnTo>
                    <a:pt x="93927" y="269525"/>
                  </a:lnTo>
                  <a:lnTo>
                    <a:pt x="101053" y="284048"/>
                  </a:lnTo>
                  <a:lnTo>
                    <a:pt x="60403" y="306410"/>
                  </a:lnTo>
                  <a:lnTo>
                    <a:pt x="28428" y="339502"/>
                  </a:lnTo>
                  <a:lnTo>
                    <a:pt x="7502" y="380996"/>
                  </a:lnTo>
                  <a:lnTo>
                    <a:pt x="0" y="428561"/>
                  </a:lnTo>
                  <a:lnTo>
                    <a:pt x="7502" y="476125"/>
                  </a:lnTo>
                  <a:lnTo>
                    <a:pt x="28428" y="517615"/>
                  </a:lnTo>
                  <a:lnTo>
                    <a:pt x="60403" y="550707"/>
                  </a:lnTo>
                  <a:lnTo>
                    <a:pt x="101053" y="573074"/>
                  </a:lnTo>
                  <a:lnTo>
                    <a:pt x="93927" y="587597"/>
                  </a:lnTo>
                  <a:lnTo>
                    <a:pt x="88638" y="603070"/>
                  </a:lnTo>
                  <a:lnTo>
                    <a:pt x="85346" y="619360"/>
                  </a:lnTo>
                  <a:lnTo>
                    <a:pt x="84213" y="636333"/>
                  </a:lnTo>
                  <a:lnTo>
                    <a:pt x="94264" y="686116"/>
                  </a:lnTo>
                  <a:lnTo>
                    <a:pt x="121673" y="726767"/>
                  </a:lnTo>
                  <a:lnTo>
                    <a:pt x="162325" y="754173"/>
                  </a:lnTo>
                  <a:lnTo>
                    <a:pt x="212102" y="764222"/>
                  </a:lnTo>
                  <a:lnTo>
                    <a:pt x="217944" y="764222"/>
                  </a:lnTo>
                  <a:lnTo>
                    <a:pt x="223659" y="763689"/>
                  </a:lnTo>
                  <a:lnTo>
                    <a:pt x="229298" y="762939"/>
                  </a:lnTo>
                  <a:lnTo>
                    <a:pt x="239016" y="799842"/>
                  </a:lnTo>
                  <a:lnTo>
                    <a:pt x="260942" y="829752"/>
                  </a:lnTo>
                  <a:lnTo>
                    <a:pt x="292233" y="849802"/>
                  </a:lnTo>
                  <a:lnTo>
                    <a:pt x="330047" y="857123"/>
                  </a:lnTo>
                  <a:lnTo>
                    <a:pt x="369396" y="849178"/>
                  </a:lnTo>
                  <a:lnTo>
                    <a:pt x="401529" y="827512"/>
                  </a:lnTo>
                  <a:lnTo>
                    <a:pt x="423194" y="795379"/>
                  </a:lnTo>
                  <a:lnTo>
                    <a:pt x="431139" y="756031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233345" y="4626645"/>
              <a:ext cx="431165" cy="857250"/>
            </a:xfrm>
            <a:custGeom>
              <a:avLst/>
              <a:gdLst/>
              <a:ahLst/>
              <a:cxnLst/>
              <a:rect l="l" t="t" r="r" b="b"/>
              <a:pathLst>
                <a:path w="431164" h="857250">
                  <a:moveTo>
                    <a:pt x="0" y="101092"/>
                  </a:moveTo>
                  <a:lnTo>
                    <a:pt x="7944" y="61743"/>
                  </a:lnTo>
                  <a:lnTo>
                    <a:pt x="29610" y="29610"/>
                  </a:lnTo>
                  <a:lnTo>
                    <a:pt x="61743" y="7944"/>
                  </a:lnTo>
                  <a:lnTo>
                    <a:pt x="101092" y="0"/>
                  </a:lnTo>
                  <a:lnTo>
                    <a:pt x="138906" y="7320"/>
                  </a:lnTo>
                  <a:lnTo>
                    <a:pt x="170197" y="27370"/>
                  </a:lnTo>
                  <a:lnTo>
                    <a:pt x="192123" y="57280"/>
                  </a:lnTo>
                  <a:lnTo>
                    <a:pt x="201841" y="94183"/>
                  </a:lnTo>
                  <a:lnTo>
                    <a:pt x="207479" y="93421"/>
                  </a:lnTo>
                  <a:lnTo>
                    <a:pt x="213194" y="92887"/>
                  </a:lnTo>
                  <a:lnTo>
                    <a:pt x="219036" y="92887"/>
                  </a:lnTo>
                  <a:lnTo>
                    <a:pt x="268814" y="102938"/>
                  </a:lnTo>
                  <a:lnTo>
                    <a:pt x="309465" y="130348"/>
                  </a:lnTo>
                  <a:lnTo>
                    <a:pt x="336874" y="170999"/>
                  </a:lnTo>
                  <a:lnTo>
                    <a:pt x="346925" y="220776"/>
                  </a:lnTo>
                  <a:lnTo>
                    <a:pt x="345793" y="237756"/>
                  </a:lnTo>
                  <a:lnTo>
                    <a:pt x="342501" y="254050"/>
                  </a:lnTo>
                  <a:lnTo>
                    <a:pt x="337212" y="269525"/>
                  </a:lnTo>
                  <a:lnTo>
                    <a:pt x="330085" y="284048"/>
                  </a:lnTo>
                  <a:lnTo>
                    <a:pt x="370735" y="306410"/>
                  </a:lnTo>
                  <a:lnTo>
                    <a:pt x="402710" y="339502"/>
                  </a:lnTo>
                  <a:lnTo>
                    <a:pt x="423636" y="380996"/>
                  </a:lnTo>
                  <a:lnTo>
                    <a:pt x="431139" y="428561"/>
                  </a:lnTo>
                  <a:lnTo>
                    <a:pt x="423636" y="476125"/>
                  </a:lnTo>
                  <a:lnTo>
                    <a:pt x="402710" y="517615"/>
                  </a:lnTo>
                  <a:lnTo>
                    <a:pt x="370735" y="550707"/>
                  </a:lnTo>
                  <a:lnTo>
                    <a:pt x="330085" y="573074"/>
                  </a:lnTo>
                  <a:lnTo>
                    <a:pt x="337212" y="587597"/>
                  </a:lnTo>
                  <a:lnTo>
                    <a:pt x="342501" y="603070"/>
                  </a:lnTo>
                  <a:lnTo>
                    <a:pt x="345793" y="619360"/>
                  </a:lnTo>
                  <a:lnTo>
                    <a:pt x="346925" y="636333"/>
                  </a:lnTo>
                  <a:lnTo>
                    <a:pt x="336874" y="686116"/>
                  </a:lnTo>
                  <a:lnTo>
                    <a:pt x="309465" y="726767"/>
                  </a:lnTo>
                  <a:lnTo>
                    <a:pt x="268814" y="754173"/>
                  </a:lnTo>
                  <a:lnTo>
                    <a:pt x="219036" y="764222"/>
                  </a:lnTo>
                  <a:lnTo>
                    <a:pt x="213194" y="764222"/>
                  </a:lnTo>
                  <a:lnTo>
                    <a:pt x="207479" y="763689"/>
                  </a:lnTo>
                  <a:lnTo>
                    <a:pt x="201841" y="762939"/>
                  </a:lnTo>
                  <a:lnTo>
                    <a:pt x="192123" y="799842"/>
                  </a:lnTo>
                  <a:lnTo>
                    <a:pt x="170197" y="829752"/>
                  </a:lnTo>
                  <a:lnTo>
                    <a:pt x="138906" y="849802"/>
                  </a:lnTo>
                  <a:lnTo>
                    <a:pt x="101092" y="857123"/>
                  </a:lnTo>
                  <a:lnTo>
                    <a:pt x="61743" y="849178"/>
                  </a:lnTo>
                  <a:lnTo>
                    <a:pt x="29610" y="827512"/>
                  </a:lnTo>
                  <a:lnTo>
                    <a:pt x="7944" y="795379"/>
                  </a:lnTo>
                  <a:lnTo>
                    <a:pt x="0" y="756031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606802" y="4512957"/>
            <a:ext cx="1149350" cy="1010919"/>
            <a:chOff x="8606802" y="4512957"/>
            <a:chExt cx="1149350" cy="1010919"/>
          </a:xfrm>
        </p:grpSpPr>
        <p:sp>
          <p:nvSpPr>
            <p:cNvPr id="25" name="object 25"/>
            <p:cNvSpPr/>
            <p:nvPr/>
          </p:nvSpPr>
          <p:spPr>
            <a:xfrm>
              <a:off x="8606802" y="4512957"/>
              <a:ext cx="1149350" cy="1010919"/>
            </a:xfrm>
            <a:custGeom>
              <a:avLst/>
              <a:gdLst/>
              <a:ahLst/>
              <a:cxnLst/>
              <a:rect l="l" t="t" r="r" b="b"/>
              <a:pathLst>
                <a:path w="1149350" h="1010920">
                  <a:moveTo>
                    <a:pt x="1149121" y="0"/>
                  </a:moveTo>
                  <a:lnTo>
                    <a:pt x="0" y="0"/>
                  </a:lnTo>
                  <a:lnTo>
                    <a:pt x="0" y="1010881"/>
                  </a:lnTo>
                  <a:lnTo>
                    <a:pt x="1149121" y="1010881"/>
                  </a:lnTo>
                  <a:lnTo>
                    <a:pt x="1149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958504" y="4805672"/>
              <a:ext cx="484505" cy="484505"/>
            </a:xfrm>
            <a:custGeom>
              <a:avLst/>
              <a:gdLst/>
              <a:ahLst/>
              <a:cxnLst/>
              <a:rect l="l" t="t" r="r" b="b"/>
              <a:pathLst>
                <a:path w="484504" h="484504">
                  <a:moveTo>
                    <a:pt x="340931" y="399021"/>
                  </a:moveTo>
                  <a:lnTo>
                    <a:pt x="143370" y="399021"/>
                  </a:lnTo>
                  <a:lnTo>
                    <a:pt x="156846" y="406757"/>
                  </a:lnTo>
                  <a:lnTo>
                    <a:pt x="170991" y="413369"/>
                  </a:lnTo>
                  <a:lnTo>
                    <a:pt x="185752" y="418795"/>
                  </a:lnTo>
                  <a:lnTo>
                    <a:pt x="201079" y="422973"/>
                  </a:lnTo>
                  <a:lnTo>
                    <a:pt x="201079" y="484314"/>
                  </a:lnTo>
                  <a:lnTo>
                    <a:pt x="283222" y="484314"/>
                  </a:lnTo>
                  <a:lnTo>
                    <a:pt x="283222" y="422973"/>
                  </a:lnTo>
                  <a:lnTo>
                    <a:pt x="298549" y="418795"/>
                  </a:lnTo>
                  <a:lnTo>
                    <a:pt x="313310" y="413369"/>
                  </a:lnTo>
                  <a:lnTo>
                    <a:pt x="327455" y="406757"/>
                  </a:lnTo>
                  <a:lnTo>
                    <a:pt x="340931" y="399021"/>
                  </a:lnTo>
                  <a:close/>
                </a:path>
                <a:path w="484504" h="484504">
                  <a:moveTo>
                    <a:pt x="99961" y="41884"/>
                  </a:moveTo>
                  <a:lnTo>
                    <a:pt x="41884" y="99974"/>
                  </a:lnTo>
                  <a:lnTo>
                    <a:pt x="85293" y="143382"/>
                  </a:lnTo>
                  <a:lnTo>
                    <a:pt x="77555" y="156859"/>
                  </a:lnTo>
                  <a:lnTo>
                    <a:pt x="70940" y="171003"/>
                  </a:lnTo>
                  <a:lnTo>
                    <a:pt x="65513" y="185765"/>
                  </a:lnTo>
                  <a:lnTo>
                    <a:pt x="61341" y="201091"/>
                  </a:lnTo>
                  <a:lnTo>
                    <a:pt x="0" y="201091"/>
                  </a:lnTo>
                  <a:lnTo>
                    <a:pt x="0" y="283235"/>
                  </a:lnTo>
                  <a:lnTo>
                    <a:pt x="61341" y="283235"/>
                  </a:lnTo>
                  <a:lnTo>
                    <a:pt x="65513" y="298561"/>
                  </a:lnTo>
                  <a:lnTo>
                    <a:pt x="70940" y="313321"/>
                  </a:lnTo>
                  <a:lnTo>
                    <a:pt x="77555" y="327462"/>
                  </a:lnTo>
                  <a:lnTo>
                    <a:pt x="85293" y="340931"/>
                  </a:lnTo>
                  <a:lnTo>
                    <a:pt x="41884" y="384352"/>
                  </a:lnTo>
                  <a:lnTo>
                    <a:pt x="99961" y="442429"/>
                  </a:lnTo>
                  <a:lnTo>
                    <a:pt x="143370" y="399021"/>
                  </a:lnTo>
                  <a:lnTo>
                    <a:pt x="427748" y="399021"/>
                  </a:lnTo>
                  <a:lnTo>
                    <a:pt x="442417" y="384352"/>
                  </a:lnTo>
                  <a:lnTo>
                    <a:pt x="399008" y="340931"/>
                  </a:lnTo>
                  <a:lnTo>
                    <a:pt x="406746" y="327462"/>
                  </a:lnTo>
                  <a:lnTo>
                    <a:pt x="413361" y="313321"/>
                  </a:lnTo>
                  <a:lnTo>
                    <a:pt x="418787" y="298561"/>
                  </a:lnTo>
                  <a:lnTo>
                    <a:pt x="421850" y="287312"/>
                  </a:lnTo>
                  <a:lnTo>
                    <a:pt x="242150" y="287312"/>
                  </a:lnTo>
                  <a:lnTo>
                    <a:pt x="224573" y="283763"/>
                  </a:lnTo>
                  <a:lnTo>
                    <a:pt x="210223" y="274086"/>
                  </a:lnTo>
                  <a:lnTo>
                    <a:pt x="200549" y="259735"/>
                  </a:lnTo>
                  <a:lnTo>
                    <a:pt x="197002" y="242163"/>
                  </a:lnTo>
                  <a:lnTo>
                    <a:pt x="200549" y="224586"/>
                  </a:lnTo>
                  <a:lnTo>
                    <a:pt x="210223" y="210235"/>
                  </a:lnTo>
                  <a:lnTo>
                    <a:pt x="224573" y="200561"/>
                  </a:lnTo>
                  <a:lnTo>
                    <a:pt x="242150" y="197015"/>
                  </a:lnTo>
                  <a:lnTo>
                    <a:pt x="421850" y="197015"/>
                  </a:lnTo>
                  <a:lnTo>
                    <a:pt x="418787" y="185765"/>
                  </a:lnTo>
                  <a:lnTo>
                    <a:pt x="413361" y="171003"/>
                  </a:lnTo>
                  <a:lnTo>
                    <a:pt x="406746" y="156859"/>
                  </a:lnTo>
                  <a:lnTo>
                    <a:pt x="399008" y="143382"/>
                  </a:lnTo>
                  <a:lnTo>
                    <a:pt x="442417" y="99974"/>
                  </a:lnTo>
                  <a:lnTo>
                    <a:pt x="427751" y="85305"/>
                  </a:lnTo>
                  <a:lnTo>
                    <a:pt x="143370" y="85305"/>
                  </a:lnTo>
                  <a:lnTo>
                    <a:pt x="99961" y="41884"/>
                  </a:lnTo>
                  <a:close/>
                </a:path>
                <a:path w="484504" h="484504">
                  <a:moveTo>
                    <a:pt x="427748" y="399021"/>
                  </a:moveTo>
                  <a:lnTo>
                    <a:pt x="340931" y="399021"/>
                  </a:lnTo>
                  <a:lnTo>
                    <a:pt x="384340" y="442429"/>
                  </a:lnTo>
                  <a:lnTo>
                    <a:pt x="427748" y="399021"/>
                  </a:lnTo>
                  <a:close/>
                </a:path>
                <a:path w="484504" h="484504">
                  <a:moveTo>
                    <a:pt x="421850" y="197015"/>
                  </a:moveTo>
                  <a:lnTo>
                    <a:pt x="242150" y="197015"/>
                  </a:lnTo>
                  <a:lnTo>
                    <a:pt x="259722" y="200561"/>
                  </a:lnTo>
                  <a:lnTo>
                    <a:pt x="274073" y="210235"/>
                  </a:lnTo>
                  <a:lnTo>
                    <a:pt x="283750" y="224586"/>
                  </a:lnTo>
                  <a:lnTo>
                    <a:pt x="287299" y="242163"/>
                  </a:lnTo>
                  <a:lnTo>
                    <a:pt x="283750" y="259735"/>
                  </a:lnTo>
                  <a:lnTo>
                    <a:pt x="274073" y="274086"/>
                  </a:lnTo>
                  <a:lnTo>
                    <a:pt x="259722" y="283763"/>
                  </a:lnTo>
                  <a:lnTo>
                    <a:pt x="242150" y="287312"/>
                  </a:lnTo>
                  <a:lnTo>
                    <a:pt x="421850" y="287312"/>
                  </a:lnTo>
                  <a:lnTo>
                    <a:pt x="422960" y="283235"/>
                  </a:lnTo>
                  <a:lnTo>
                    <a:pt x="484301" y="283235"/>
                  </a:lnTo>
                  <a:lnTo>
                    <a:pt x="484301" y="201091"/>
                  </a:lnTo>
                  <a:lnTo>
                    <a:pt x="422960" y="201091"/>
                  </a:lnTo>
                  <a:lnTo>
                    <a:pt x="421850" y="197015"/>
                  </a:lnTo>
                  <a:close/>
                </a:path>
                <a:path w="484504" h="484504">
                  <a:moveTo>
                    <a:pt x="283222" y="0"/>
                  </a:moveTo>
                  <a:lnTo>
                    <a:pt x="201079" y="0"/>
                  </a:lnTo>
                  <a:lnTo>
                    <a:pt x="201079" y="61340"/>
                  </a:lnTo>
                  <a:lnTo>
                    <a:pt x="185752" y="65519"/>
                  </a:lnTo>
                  <a:lnTo>
                    <a:pt x="170991" y="70946"/>
                  </a:lnTo>
                  <a:lnTo>
                    <a:pt x="156846" y="77562"/>
                  </a:lnTo>
                  <a:lnTo>
                    <a:pt x="143370" y="85305"/>
                  </a:lnTo>
                  <a:lnTo>
                    <a:pt x="340931" y="85305"/>
                  </a:lnTo>
                  <a:lnTo>
                    <a:pt x="327455" y="77562"/>
                  </a:lnTo>
                  <a:lnTo>
                    <a:pt x="313310" y="70946"/>
                  </a:lnTo>
                  <a:lnTo>
                    <a:pt x="298549" y="65519"/>
                  </a:lnTo>
                  <a:lnTo>
                    <a:pt x="283222" y="61340"/>
                  </a:lnTo>
                  <a:lnTo>
                    <a:pt x="283222" y="0"/>
                  </a:lnTo>
                  <a:close/>
                </a:path>
                <a:path w="484504" h="484504">
                  <a:moveTo>
                    <a:pt x="384340" y="41884"/>
                  </a:moveTo>
                  <a:lnTo>
                    <a:pt x="340931" y="85305"/>
                  </a:lnTo>
                  <a:lnTo>
                    <a:pt x="427751" y="85305"/>
                  </a:lnTo>
                  <a:lnTo>
                    <a:pt x="384340" y="41884"/>
                  </a:lnTo>
                  <a:close/>
                </a:path>
              </a:pathLst>
            </a:custGeom>
            <a:solidFill>
              <a:srgbClr val="FFE058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6395" y="4963571"/>
              <a:ext cx="125666" cy="12566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937077" y="4784251"/>
              <a:ext cx="484505" cy="484505"/>
            </a:xfrm>
            <a:custGeom>
              <a:avLst/>
              <a:gdLst/>
              <a:ahLst/>
              <a:cxnLst/>
              <a:rect l="l" t="t" r="r" b="b"/>
              <a:pathLst>
                <a:path w="484504" h="484504">
                  <a:moveTo>
                    <a:pt x="484301" y="283222"/>
                  </a:moveTo>
                  <a:lnTo>
                    <a:pt x="484301" y="201091"/>
                  </a:lnTo>
                  <a:lnTo>
                    <a:pt x="422960" y="201091"/>
                  </a:lnTo>
                  <a:lnTo>
                    <a:pt x="418787" y="185757"/>
                  </a:lnTo>
                  <a:lnTo>
                    <a:pt x="413359" y="170994"/>
                  </a:lnTo>
                  <a:lnTo>
                    <a:pt x="406740" y="156852"/>
                  </a:lnTo>
                  <a:lnTo>
                    <a:pt x="398995" y="143383"/>
                  </a:lnTo>
                  <a:lnTo>
                    <a:pt x="442417" y="99974"/>
                  </a:lnTo>
                  <a:lnTo>
                    <a:pt x="384340" y="41884"/>
                  </a:lnTo>
                  <a:lnTo>
                    <a:pt x="340918" y="85293"/>
                  </a:lnTo>
                  <a:lnTo>
                    <a:pt x="327449" y="77555"/>
                  </a:lnTo>
                  <a:lnTo>
                    <a:pt x="313309" y="70940"/>
                  </a:lnTo>
                  <a:lnTo>
                    <a:pt x="298549" y="65513"/>
                  </a:lnTo>
                  <a:lnTo>
                    <a:pt x="283222" y="61341"/>
                  </a:lnTo>
                  <a:lnTo>
                    <a:pt x="283222" y="0"/>
                  </a:lnTo>
                  <a:lnTo>
                    <a:pt x="201079" y="0"/>
                  </a:lnTo>
                  <a:lnTo>
                    <a:pt x="201079" y="61341"/>
                  </a:lnTo>
                  <a:lnTo>
                    <a:pt x="185752" y="65513"/>
                  </a:lnTo>
                  <a:lnTo>
                    <a:pt x="170991" y="70940"/>
                  </a:lnTo>
                  <a:lnTo>
                    <a:pt x="156846" y="77555"/>
                  </a:lnTo>
                  <a:lnTo>
                    <a:pt x="143370" y="85293"/>
                  </a:lnTo>
                  <a:lnTo>
                    <a:pt x="99961" y="41884"/>
                  </a:lnTo>
                  <a:lnTo>
                    <a:pt x="41884" y="99974"/>
                  </a:lnTo>
                  <a:lnTo>
                    <a:pt x="85293" y="143383"/>
                  </a:lnTo>
                  <a:lnTo>
                    <a:pt x="77555" y="156852"/>
                  </a:lnTo>
                  <a:lnTo>
                    <a:pt x="70939" y="170994"/>
                  </a:lnTo>
                  <a:lnTo>
                    <a:pt x="65508" y="185757"/>
                  </a:lnTo>
                  <a:lnTo>
                    <a:pt x="61328" y="201091"/>
                  </a:lnTo>
                  <a:lnTo>
                    <a:pt x="0" y="201091"/>
                  </a:lnTo>
                  <a:lnTo>
                    <a:pt x="0" y="283222"/>
                  </a:lnTo>
                  <a:lnTo>
                    <a:pt x="61328" y="283222"/>
                  </a:lnTo>
                  <a:lnTo>
                    <a:pt x="65508" y="298549"/>
                  </a:lnTo>
                  <a:lnTo>
                    <a:pt x="70939" y="313310"/>
                  </a:lnTo>
                  <a:lnTo>
                    <a:pt x="77555" y="327455"/>
                  </a:lnTo>
                  <a:lnTo>
                    <a:pt x="85293" y="340931"/>
                  </a:lnTo>
                  <a:lnTo>
                    <a:pt x="41884" y="384340"/>
                  </a:lnTo>
                  <a:lnTo>
                    <a:pt x="99961" y="442429"/>
                  </a:lnTo>
                  <a:lnTo>
                    <a:pt x="143370" y="399008"/>
                  </a:lnTo>
                  <a:lnTo>
                    <a:pt x="156846" y="406746"/>
                  </a:lnTo>
                  <a:lnTo>
                    <a:pt x="170991" y="413362"/>
                  </a:lnTo>
                  <a:lnTo>
                    <a:pt x="185752" y="418793"/>
                  </a:lnTo>
                  <a:lnTo>
                    <a:pt x="201079" y="422973"/>
                  </a:lnTo>
                  <a:lnTo>
                    <a:pt x="201079" y="484301"/>
                  </a:lnTo>
                  <a:lnTo>
                    <a:pt x="283222" y="484301"/>
                  </a:lnTo>
                  <a:lnTo>
                    <a:pt x="283222" y="422973"/>
                  </a:lnTo>
                  <a:lnTo>
                    <a:pt x="298549" y="418793"/>
                  </a:lnTo>
                  <a:lnTo>
                    <a:pt x="313309" y="413362"/>
                  </a:lnTo>
                  <a:lnTo>
                    <a:pt x="327449" y="406746"/>
                  </a:lnTo>
                  <a:lnTo>
                    <a:pt x="340918" y="399008"/>
                  </a:lnTo>
                  <a:lnTo>
                    <a:pt x="384340" y="442429"/>
                  </a:lnTo>
                  <a:lnTo>
                    <a:pt x="442417" y="384340"/>
                  </a:lnTo>
                  <a:lnTo>
                    <a:pt x="398995" y="340931"/>
                  </a:lnTo>
                  <a:lnTo>
                    <a:pt x="406740" y="327455"/>
                  </a:lnTo>
                  <a:lnTo>
                    <a:pt x="413359" y="313310"/>
                  </a:lnTo>
                  <a:lnTo>
                    <a:pt x="418787" y="298549"/>
                  </a:lnTo>
                  <a:lnTo>
                    <a:pt x="422960" y="283222"/>
                  </a:lnTo>
                  <a:lnTo>
                    <a:pt x="484301" y="283222"/>
                  </a:lnTo>
                  <a:close/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711569" y="4597844"/>
              <a:ext cx="431165" cy="857250"/>
            </a:xfrm>
            <a:custGeom>
              <a:avLst/>
              <a:gdLst/>
              <a:ahLst/>
              <a:cxnLst/>
              <a:rect l="l" t="t" r="r" b="b"/>
              <a:pathLst>
                <a:path w="431165" h="857250">
                  <a:moveTo>
                    <a:pt x="431139" y="101091"/>
                  </a:moveTo>
                  <a:lnTo>
                    <a:pt x="423194" y="61743"/>
                  </a:lnTo>
                  <a:lnTo>
                    <a:pt x="401529" y="29610"/>
                  </a:lnTo>
                  <a:lnTo>
                    <a:pt x="369396" y="7944"/>
                  </a:lnTo>
                  <a:lnTo>
                    <a:pt x="330047" y="0"/>
                  </a:lnTo>
                  <a:lnTo>
                    <a:pt x="292233" y="7320"/>
                  </a:lnTo>
                  <a:lnTo>
                    <a:pt x="260942" y="27370"/>
                  </a:lnTo>
                  <a:lnTo>
                    <a:pt x="239016" y="57280"/>
                  </a:lnTo>
                  <a:lnTo>
                    <a:pt x="229298" y="94183"/>
                  </a:lnTo>
                  <a:lnTo>
                    <a:pt x="223659" y="93421"/>
                  </a:lnTo>
                  <a:lnTo>
                    <a:pt x="217944" y="92887"/>
                  </a:lnTo>
                  <a:lnTo>
                    <a:pt x="212102" y="92887"/>
                  </a:lnTo>
                  <a:lnTo>
                    <a:pt x="162325" y="102938"/>
                  </a:lnTo>
                  <a:lnTo>
                    <a:pt x="121673" y="130348"/>
                  </a:lnTo>
                  <a:lnTo>
                    <a:pt x="94264" y="170999"/>
                  </a:lnTo>
                  <a:lnTo>
                    <a:pt x="84213" y="220776"/>
                  </a:lnTo>
                  <a:lnTo>
                    <a:pt x="85346" y="237756"/>
                  </a:lnTo>
                  <a:lnTo>
                    <a:pt x="88638" y="254050"/>
                  </a:lnTo>
                  <a:lnTo>
                    <a:pt x="93927" y="269525"/>
                  </a:lnTo>
                  <a:lnTo>
                    <a:pt x="101053" y="284048"/>
                  </a:lnTo>
                  <a:lnTo>
                    <a:pt x="60403" y="306410"/>
                  </a:lnTo>
                  <a:lnTo>
                    <a:pt x="28428" y="339502"/>
                  </a:lnTo>
                  <a:lnTo>
                    <a:pt x="7502" y="380996"/>
                  </a:lnTo>
                  <a:lnTo>
                    <a:pt x="0" y="428561"/>
                  </a:lnTo>
                  <a:lnTo>
                    <a:pt x="7502" y="476125"/>
                  </a:lnTo>
                  <a:lnTo>
                    <a:pt x="28428" y="517615"/>
                  </a:lnTo>
                  <a:lnTo>
                    <a:pt x="60403" y="550707"/>
                  </a:lnTo>
                  <a:lnTo>
                    <a:pt x="101053" y="573074"/>
                  </a:lnTo>
                  <a:lnTo>
                    <a:pt x="93927" y="587597"/>
                  </a:lnTo>
                  <a:lnTo>
                    <a:pt x="88638" y="603070"/>
                  </a:lnTo>
                  <a:lnTo>
                    <a:pt x="85346" y="619360"/>
                  </a:lnTo>
                  <a:lnTo>
                    <a:pt x="84213" y="636333"/>
                  </a:lnTo>
                  <a:lnTo>
                    <a:pt x="94264" y="686116"/>
                  </a:lnTo>
                  <a:lnTo>
                    <a:pt x="121673" y="726767"/>
                  </a:lnTo>
                  <a:lnTo>
                    <a:pt x="162325" y="754173"/>
                  </a:lnTo>
                  <a:lnTo>
                    <a:pt x="212102" y="764222"/>
                  </a:lnTo>
                  <a:lnTo>
                    <a:pt x="217944" y="764222"/>
                  </a:lnTo>
                  <a:lnTo>
                    <a:pt x="223659" y="763689"/>
                  </a:lnTo>
                  <a:lnTo>
                    <a:pt x="229298" y="762939"/>
                  </a:lnTo>
                  <a:lnTo>
                    <a:pt x="239016" y="799842"/>
                  </a:lnTo>
                  <a:lnTo>
                    <a:pt x="260942" y="829752"/>
                  </a:lnTo>
                  <a:lnTo>
                    <a:pt x="292233" y="849802"/>
                  </a:lnTo>
                  <a:lnTo>
                    <a:pt x="330047" y="857122"/>
                  </a:lnTo>
                  <a:lnTo>
                    <a:pt x="369396" y="849178"/>
                  </a:lnTo>
                  <a:lnTo>
                    <a:pt x="401529" y="827512"/>
                  </a:lnTo>
                  <a:lnTo>
                    <a:pt x="423194" y="795379"/>
                  </a:lnTo>
                  <a:lnTo>
                    <a:pt x="431139" y="75603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9215744" y="4597844"/>
              <a:ext cx="431165" cy="857250"/>
            </a:xfrm>
            <a:custGeom>
              <a:avLst/>
              <a:gdLst/>
              <a:ahLst/>
              <a:cxnLst/>
              <a:rect l="l" t="t" r="r" b="b"/>
              <a:pathLst>
                <a:path w="431165" h="857250">
                  <a:moveTo>
                    <a:pt x="0" y="101091"/>
                  </a:moveTo>
                  <a:lnTo>
                    <a:pt x="7944" y="61743"/>
                  </a:lnTo>
                  <a:lnTo>
                    <a:pt x="29610" y="29610"/>
                  </a:lnTo>
                  <a:lnTo>
                    <a:pt x="61743" y="7944"/>
                  </a:lnTo>
                  <a:lnTo>
                    <a:pt x="101092" y="0"/>
                  </a:lnTo>
                  <a:lnTo>
                    <a:pt x="138906" y="7320"/>
                  </a:lnTo>
                  <a:lnTo>
                    <a:pt x="170197" y="27370"/>
                  </a:lnTo>
                  <a:lnTo>
                    <a:pt x="192123" y="57280"/>
                  </a:lnTo>
                  <a:lnTo>
                    <a:pt x="201841" y="94183"/>
                  </a:lnTo>
                  <a:lnTo>
                    <a:pt x="207479" y="93421"/>
                  </a:lnTo>
                  <a:lnTo>
                    <a:pt x="213194" y="92887"/>
                  </a:lnTo>
                  <a:lnTo>
                    <a:pt x="219036" y="92887"/>
                  </a:lnTo>
                  <a:lnTo>
                    <a:pt x="268814" y="102938"/>
                  </a:lnTo>
                  <a:lnTo>
                    <a:pt x="309465" y="130348"/>
                  </a:lnTo>
                  <a:lnTo>
                    <a:pt x="336874" y="170999"/>
                  </a:lnTo>
                  <a:lnTo>
                    <a:pt x="346925" y="220776"/>
                  </a:lnTo>
                  <a:lnTo>
                    <a:pt x="345793" y="237756"/>
                  </a:lnTo>
                  <a:lnTo>
                    <a:pt x="342501" y="254050"/>
                  </a:lnTo>
                  <a:lnTo>
                    <a:pt x="337212" y="269525"/>
                  </a:lnTo>
                  <a:lnTo>
                    <a:pt x="330085" y="284048"/>
                  </a:lnTo>
                  <a:lnTo>
                    <a:pt x="370735" y="306410"/>
                  </a:lnTo>
                  <a:lnTo>
                    <a:pt x="402710" y="339502"/>
                  </a:lnTo>
                  <a:lnTo>
                    <a:pt x="423636" y="380996"/>
                  </a:lnTo>
                  <a:lnTo>
                    <a:pt x="431139" y="428561"/>
                  </a:lnTo>
                  <a:lnTo>
                    <a:pt x="423636" y="476125"/>
                  </a:lnTo>
                  <a:lnTo>
                    <a:pt x="402710" y="517615"/>
                  </a:lnTo>
                  <a:lnTo>
                    <a:pt x="370735" y="550707"/>
                  </a:lnTo>
                  <a:lnTo>
                    <a:pt x="330085" y="573074"/>
                  </a:lnTo>
                  <a:lnTo>
                    <a:pt x="337212" y="587597"/>
                  </a:lnTo>
                  <a:lnTo>
                    <a:pt x="342501" y="603070"/>
                  </a:lnTo>
                  <a:lnTo>
                    <a:pt x="345793" y="619360"/>
                  </a:lnTo>
                  <a:lnTo>
                    <a:pt x="346925" y="636333"/>
                  </a:lnTo>
                  <a:lnTo>
                    <a:pt x="336874" y="686116"/>
                  </a:lnTo>
                  <a:lnTo>
                    <a:pt x="309465" y="726767"/>
                  </a:lnTo>
                  <a:lnTo>
                    <a:pt x="268814" y="754173"/>
                  </a:lnTo>
                  <a:lnTo>
                    <a:pt x="219036" y="764222"/>
                  </a:lnTo>
                  <a:lnTo>
                    <a:pt x="213194" y="764222"/>
                  </a:lnTo>
                  <a:lnTo>
                    <a:pt x="207479" y="763689"/>
                  </a:lnTo>
                  <a:lnTo>
                    <a:pt x="201841" y="762939"/>
                  </a:lnTo>
                  <a:lnTo>
                    <a:pt x="192123" y="799842"/>
                  </a:lnTo>
                  <a:lnTo>
                    <a:pt x="170197" y="829752"/>
                  </a:lnTo>
                  <a:lnTo>
                    <a:pt x="138906" y="849802"/>
                  </a:lnTo>
                  <a:lnTo>
                    <a:pt x="101092" y="857122"/>
                  </a:lnTo>
                  <a:lnTo>
                    <a:pt x="61743" y="849178"/>
                  </a:lnTo>
                  <a:lnTo>
                    <a:pt x="29610" y="827512"/>
                  </a:lnTo>
                  <a:lnTo>
                    <a:pt x="7944" y="795379"/>
                  </a:lnTo>
                  <a:lnTo>
                    <a:pt x="0" y="756030"/>
                  </a:lnTo>
                </a:path>
              </a:pathLst>
            </a:custGeom>
            <a:ln w="35369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551100" y="2866492"/>
            <a:ext cx="3574415" cy="10679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 indent="-266700" algn="just">
              <a:lnSpc>
                <a:spcPct val="129700"/>
              </a:lnSpc>
              <a:spcBef>
                <a:spcPts val="100"/>
              </a:spcBef>
            </a:pPr>
            <a:r>
              <a:rPr lang="ja-JP" altLang="en-US" b="1" spc="-114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     </a:t>
            </a:r>
            <a:r>
              <a:rPr sz="1800" b="1" spc="-114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そのモデルが、指示内容に応じて</a:t>
            </a:r>
            <a:r>
              <a:rPr sz="1800" b="1" spc="-85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最もふさわしいと思われる回答を</a:t>
            </a:r>
            <a:r>
              <a:rPr sz="1800" b="1" spc="-130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出力します</a:t>
            </a:r>
            <a:r>
              <a:rPr sz="1800" b="1" spc="-13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。</a:t>
            </a:r>
            <a:endParaRPr sz="18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Jheng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34099" y="4278769"/>
            <a:ext cx="11277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生成AI</a:t>
            </a:r>
            <a:r>
              <a:rPr sz="1400" b="1" spc="-2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モデル</a:t>
            </a:r>
            <a:endParaRPr sz="14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16411" y="4260812"/>
            <a:ext cx="11277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生成AI</a:t>
            </a:r>
            <a:r>
              <a:rPr sz="1400" b="1" spc="-2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モデル</a:t>
            </a:r>
            <a:endParaRPr sz="14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23495" y="5462917"/>
            <a:ext cx="337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6D5A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画像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10038" y="5458294"/>
            <a:ext cx="1612265" cy="224154"/>
            <a:chOff x="1010038" y="5458294"/>
            <a:chExt cx="1612265" cy="224154"/>
          </a:xfrm>
        </p:grpSpPr>
        <p:sp>
          <p:nvSpPr>
            <p:cNvPr id="36" name="object 36"/>
            <p:cNvSpPr/>
            <p:nvPr/>
          </p:nvSpPr>
          <p:spPr>
            <a:xfrm>
              <a:off x="1013848" y="5462104"/>
              <a:ext cx="568960" cy="216535"/>
            </a:xfrm>
            <a:custGeom>
              <a:avLst/>
              <a:gdLst/>
              <a:ahLst/>
              <a:cxnLst/>
              <a:rect l="l" t="t" r="r" b="b"/>
              <a:pathLst>
                <a:path w="568960" h="21653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8486" y="150041"/>
                  </a:lnTo>
                  <a:lnTo>
                    <a:pt x="31630" y="184370"/>
                  </a:lnTo>
                  <a:lnTo>
                    <a:pt x="65960" y="207515"/>
                  </a:lnTo>
                  <a:lnTo>
                    <a:pt x="108000" y="216001"/>
                  </a:lnTo>
                  <a:lnTo>
                    <a:pt x="460806" y="216001"/>
                  </a:lnTo>
                  <a:lnTo>
                    <a:pt x="502840" y="207515"/>
                  </a:lnTo>
                  <a:lnTo>
                    <a:pt x="537165" y="184370"/>
                  </a:lnTo>
                  <a:lnTo>
                    <a:pt x="560308" y="150041"/>
                  </a:lnTo>
                  <a:lnTo>
                    <a:pt x="568794" y="108000"/>
                  </a:lnTo>
                  <a:lnTo>
                    <a:pt x="560308" y="65960"/>
                  </a:lnTo>
                  <a:lnTo>
                    <a:pt x="537165" y="31630"/>
                  </a:lnTo>
                  <a:lnTo>
                    <a:pt x="502840" y="8486"/>
                  </a:lnTo>
                  <a:lnTo>
                    <a:pt x="460806" y="0"/>
                  </a:lnTo>
                  <a:lnTo>
                    <a:pt x="108000" y="0"/>
                  </a:lnTo>
                  <a:close/>
                </a:path>
              </a:pathLst>
            </a:custGeom>
            <a:ln w="7200">
              <a:solidFill>
                <a:srgbClr val="6D5A4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2053348" y="5462104"/>
              <a:ext cx="568960" cy="216535"/>
            </a:xfrm>
            <a:custGeom>
              <a:avLst/>
              <a:gdLst/>
              <a:ahLst/>
              <a:cxnLst/>
              <a:rect l="l" t="t" r="r" b="b"/>
              <a:pathLst>
                <a:path w="568960" h="216535">
                  <a:moveTo>
                    <a:pt x="460806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8486" y="150041"/>
                  </a:lnTo>
                  <a:lnTo>
                    <a:pt x="31630" y="184370"/>
                  </a:lnTo>
                  <a:lnTo>
                    <a:pt x="65960" y="207515"/>
                  </a:lnTo>
                  <a:lnTo>
                    <a:pt x="108000" y="216001"/>
                  </a:lnTo>
                  <a:lnTo>
                    <a:pt x="460806" y="216001"/>
                  </a:lnTo>
                  <a:lnTo>
                    <a:pt x="502840" y="207515"/>
                  </a:lnTo>
                  <a:lnTo>
                    <a:pt x="537165" y="184370"/>
                  </a:lnTo>
                  <a:lnTo>
                    <a:pt x="560308" y="150041"/>
                  </a:lnTo>
                  <a:lnTo>
                    <a:pt x="568794" y="108000"/>
                  </a:lnTo>
                  <a:lnTo>
                    <a:pt x="560308" y="65960"/>
                  </a:lnTo>
                  <a:lnTo>
                    <a:pt x="537165" y="31630"/>
                  </a:lnTo>
                  <a:lnTo>
                    <a:pt x="502840" y="8486"/>
                  </a:lnTo>
                  <a:lnTo>
                    <a:pt x="460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162995" y="5462917"/>
            <a:ext cx="337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6D5A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音声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842200" y="4695825"/>
            <a:ext cx="756285" cy="492125"/>
            <a:chOff x="2842200" y="4801320"/>
            <a:chExt cx="756285" cy="492125"/>
          </a:xfrm>
        </p:grpSpPr>
        <p:sp>
          <p:nvSpPr>
            <p:cNvPr id="40" name="object 40"/>
            <p:cNvSpPr/>
            <p:nvPr/>
          </p:nvSpPr>
          <p:spPr>
            <a:xfrm>
              <a:off x="2842200" y="4903205"/>
              <a:ext cx="591185" cy="288290"/>
            </a:xfrm>
            <a:custGeom>
              <a:avLst/>
              <a:gdLst/>
              <a:ahLst/>
              <a:cxnLst/>
              <a:rect l="l" t="t" r="r" b="b"/>
              <a:pathLst>
                <a:path w="591185" h="288289">
                  <a:moveTo>
                    <a:pt x="0" y="287997"/>
                  </a:moveTo>
                  <a:lnTo>
                    <a:pt x="591007" y="287997"/>
                  </a:lnTo>
                  <a:lnTo>
                    <a:pt x="591007" y="0"/>
                  </a:lnTo>
                  <a:lnTo>
                    <a:pt x="0" y="0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3333723" y="4801320"/>
              <a:ext cx="264795" cy="492125"/>
            </a:xfrm>
            <a:custGeom>
              <a:avLst/>
              <a:gdLst/>
              <a:ahLst/>
              <a:cxnLst/>
              <a:rect l="l" t="t" r="r" b="b"/>
              <a:pathLst>
                <a:path w="264795" h="492125">
                  <a:moveTo>
                    <a:pt x="0" y="0"/>
                  </a:moveTo>
                  <a:lnTo>
                    <a:pt x="0" y="491769"/>
                  </a:lnTo>
                  <a:lnTo>
                    <a:pt x="264477" y="245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7077600" y="4464009"/>
            <a:ext cx="1440180" cy="492125"/>
            <a:chOff x="7077600" y="4464009"/>
            <a:chExt cx="1440180" cy="492125"/>
          </a:xfrm>
        </p:grpSpPr>
        <p:sp>
          <p:nvSpPr>
            <p:cNvPr id="43" name="object 43"/>
            <p:cNvSpPr/>
            <p:nvPr/>
          </p:nvSpPr>
          <p:spPr>
            <a:xfrm>
              <a:off x="7077600" y="4565895"/>
              <a:ext cx="1275080" cy="288290"/>
            </a:xfrm>
            <a:custGeom>
              <a:avLst/>
              <a:gdLst/>
              <a:ahLst/>
              <a:cxnLst/>
              <a:rect l="l" t="t" r="r" b="b"/>
              <a:pathLst>
                <a:path w="1275079" h="288289">
                  <a:moveTo>
                    <a:pt x="0" y="287997"/>
                  </a:moveTo>
                  <a:lnTo>
                    <a:pt x="1275003" y="287997"/>
                  </a:lnTo>
                  <a:lnTo>
                    <a:pt x="1275003" y="0"/>
                  </a:lnTo>
                  <a:lnTo>
                    <a:pt x="0" y="0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8253122" y="4464009"/>
              <a:ext cx="264795" cy="492125"/>
            </a:xfrm>
            <a:custGeom>
              <a:avLst/>
              <a:gdLst/>
              <a:ahLst/>
              <a:cxnLst/>
              <a:rect l="l" t="t" r="r" b="b"/>
              <a:pathLst>
                <a:path w="264795" h="492125">
                  <a:moveTo>
                    <a:pt x="0" y="0"/>
                  </a:moveTo>
                  <a:lnTo>
                    <a:pt x="0" y="491769"/>
                  </a:lnTo>
                  <a:lnTo>
                    <a:pt x="264477" y="245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242002" y="3974405"/>
            <a:ext cx="1384300" cy="1707514"/>
            <a:chOff x="1242002" y="3974405"/>
            <a:chExt cx="1384300" cy="1707514"/>
          </a:xfrm>
        </p:grpSpPr>
        <p:sp>
          <p:nvSpPr>
            <p:cNvPr id="46" name="object 46"/>
            <p:cNvSpPr/>
            <p:nvPr/>
          </p:nvSpPr>
          <p:spPr>
            <a:xfrm>
              <a:off x="2053348" y="5462105"/>
              <a:ext cx="568960" cy="216535"/>
            </a:xfrm>
            <a:custGeom>
              <a:avLst/>
              <a:gdLst/>
              <a:ahLst/>
              <a:cxnLst/>
              <a:rect l="l" t="t" r="r" b="b"/>
              <a:pathLst>
                <a:path w="568960" h="21653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8486" y="150041"/>
                  </a:lnTo>
                  <a:lnTo>
                    <a:pt x="31630" y="184370"/>
                  </a:lnTo>
                  <a:lnTo>
                    <a:pt x="65960" y="207515"/>
                  </a:lnTo>
                  <a:lnTo>
                    <a:pt x="108000" y="216001"/>
                  </a:lnTo>
                  <a:lnTo>
                    <a:pt x="460806" y="216001"/>
                  </a:lnTo>
                  <a:lnTo>
                    <a:pt x="502840" y="207515"/>
                  </a:lnTo>
                  <a:lnTo>
                    <a:pt x="537165" y="184370"/>
                  </a:lnTo>
                  <a:lnTo>
                    <a:pt x="560308" y="150041"/>
                  </a:lnTo>
                  <a:lnTo>
                    <a:pt x="568794" y="108000"/>
                  </a:lnTo>
                  <a:lnTo>
                    <a:pt x="560308" y="65960"/>
                  </a:lnTo>
                  <a:lnTo>
                    <a:pt x="537165" y="31630"/>
                  </a:lnTo>
                  <a:lnTo>
                    <a:pt x="502840" y="8486"/>
                  </a:lnTo>
                  <a:lnTo>
                    <a:pt x="460806" y="0"/>
                  </a:lnTo>
                  <a:lnTo>
                    <a:pt x="108000" y="0"/>
                  </a:lnTo>
                  <a:close/>
                </a:path>
              </a:pathLst>
            </a:custGeom>
            <a:ln w="7200">
              <a:solidFill>
                <a:srgbClr val="6D5A4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2053348" y="4422605"/>
              <a:ext cx="568960" cy="216535"/>
            </a:xfrm>
            <a:custGeom>
              <a:avLst/>
              <a:gdLst/>
              <a:ahLst/>
              <a:cxnLst/>
              <a:rect l="l" t="t" r="r" b="b"/>
              <a:pathLst>
                <a:path w="568960" h="216535">
                  <a:moveTo>
                    <a:pt x="460806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8486" y="150041"/>
                  </a:lnTo>
                  <a:lnTo>
                    <a:pt x="31630" y="184370"/>
                  </a:lnTo>
                  <a:lnTo>
                    <a:pt x="65960" y="207515"/>
                  </a:lnTo>
                  <a:lnTo>
                    <a:pt x="108000" y="216001"/>
                  </a:lnTo>
                  <a:lnTo>
                    <a:pt x="460806" y="216001"/>
                  </a:lnTo>
                  <a:lnTo>
                    <a:pt x="502840" y="207515"/>
                  </a:lnTo>
                  <a:lnTo>
                    <a:pt x="537165" y="184370"/>
                  </a:lnTo>
                  <a:lnTo>
                    <a:pt x="560308" y="150041"/>
                  </a:lnTo>
                  <a:lnTo>
                    <a:pt x="568794" y="108000"/>
                  </a:lnTo>
                  <a:lnTo>
                    <a:pt x="560308" y="65960"/>
                  </a:lnTo>
                  <a:lnTo>
                    <a:pt x="537165" y="31630"/>
                  </a:lnTo>
                  <a:lnTo>
                    <a:pt x="502840" y="8486"/>
                  </a:lnTo>
                  <a:lnTo>
                    <a:pt x="460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2053348" y="4422605"/>
              <a:ext cx="568960" cy="216535"/>
            </a:xfrm>
            <a:custGeom>
              <a:avLst/>
              <a:gdLst/>
              <a:ahLst/>
              <a:cxnLst/>
              <a:rect l="l" t="t" r="r" b="b"/>
              <a:pathLst>
                <a:path w="568960" h="216535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8486" y="150041"/>
                  </a:lnTo>
                  <a:lnTo>
                    <a:pt x="31630" y="184370"/>
                  </a:lnTo>
                  <a:lnTo>
                    <a:pt x="65960" y="207515"/>
                  </a:lnTo>
                  <a:lnTo>
                    <a:pt x="108000" y="216001"/>
                  </a:lnTo>
                  <a:lnTo>
                    <a:pt x="460806" y="216001"/>
                  </a:lnTo>
                  <a:lnTo>
                    <a:pt x="502840" y="207515"/>
                  </a:lnTo>
                  <a:lnTo>
                    <a:pt x="537165" y="184370"/>
                  </a:lnTo>
                  <a:lnTo>
                    <a:pt x="560308" y="150041"/>
                  </a:lnTo>
                  <a:lnTo>
                    <a:pt x="568794" y="108000"/>
                  </a:lnTo>
                  <a:lnTo>
                    <a:pt x="560308" y="65960"/>
                  </a:lnTo>
                  <a:lnTo>
                    <a:pt x="537165" y="31630"/>
                  </a:lnTo>
                  <a:lnTo>
                    <a:pt x="502840" y="8486"/>
                  </a:lnTo>
                  <a:lnTo>
                    <a:pt x="460806" y="0"/>
                  </a:lnTo>
                  <a:lnTo>
                    <a:pt x="108000" y="0"/>
                  </a:lnTo>
                  <a:close/>
                </a:path>
              </a:pathLst>
            </a:custGeom>
            <a:ln w="7200">
              <a:solidFill>
                <a:srgbClr val="6D5A4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242002" y="3974405"/>
              <a:ext cx="1152525" cy="252095"/>
            </a:xfrm>
            <a:custGeom>
              <a:avLst/>
              <a:gdLst/>
              <a:ahLst/>
              <a:cxnLst/>
              <a:rect l="l" t="t" r="r" b="b"/>
              <a:pathLst>
                <a:path w="1152525" h="252095">
                  <a:moveTo>
                    <a:pt x="1025994" y="0"/>
                  </a:moveTo>
                  <a:lnTo>
                    <a:pt x="125996" y="0"/>
                  </a:lnTo>
                  <a:lnTo>
                    <a:pt x="76954" y="9901"/>
                  </a:lnTo>
                  <a:lnTo>
                    <a:pt x="36904" y="36904"/>
                  </a:lnTo>
                  <a:lnTo>
                    <a:pt x="9901" y="76954"/>
                  </a:lnTo>
                  <a:lnTo>
                    <a:pt x="0" y="125996"/>
                  </a:lnTo>
                  <a:lnTo>
                    <a:pt x="9901" y="175046"/>
                  </a:lnTo>
                  <a:lnTo>
                    <a:pt x="36904" y="215099"/>
                  </a:lnTo>
                  <a:lnTo>
                    <a:pt x="76954" y="242104"/>
                  </a:lnTo>
                  <a:lnTo>
                    <a:pt x="125996" y="252006"/>
                  </a:lnTo>
                  <a:lnTo>
                    <a:pt x="1025994" y="252006"/>
                  </a:lnTo>
                  <a:lnTo>
                    <a:pt x="1075042" y="242104"/>
                  </a:lnTo>
                  <a:lnTo>
                    <a:pt x="1115091" y="215099"/>
                  </a:lnTo>
                  <a:lnTo>
                    <a:pt x="1142091" y="175046"/>
                  </a:lnTo>
                  <a:lnTo>
                    <a:pt x="1151991" y="125996"/>
                  </a:lnTo>
                  <a:lnTo>
                    <a:pt x="1142091" y="76954"/>
                  </a:lnTo>
                  <a:lnTo>
                    <a:pt x="1115091" y="36904"/>
                  </a:lnTo>
                  <a:lnTo>
                    <a:pt x="1075042" y="9901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6D5A4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431702" y="4480838"/>
            <a:ext cx="464820" cy="414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むかしむかし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64899" y="4250666"/>
            <a:ext cx="13335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 err="1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言語</a:t>
            </a:r>
            <a:r>
              <a:rPr sz="1000" b="1" spc="-8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（＋</a:t>
            </a:r>
            <a:r>
              <a:rPr sz="1000" b="1" spc="-16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画像、</a:t>
            </a:r>
            <a:r>
              <a:rPr sz="1000" b="1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web等</a:t>
            </a:r>
            <a:r>
              <a:rPr sz="1000" b="1" spc="-5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）</a:t>
            </a: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077599" y="5076009"/>
            <a:ext cx="1440180" cy="492125"/>
            <a:chOff x="7077599" y="5076009"/>
            <a:chExt cx="1440180" cy="492125"/>
          </a:xfrm>
        </p:grpSpPr>
        <p:sp>
          <p:nvSpPr>
            <p:cNvPr id="53" name="object 53"/>
            <p:cNvSpPr/>
            <p:nvPr/>
          </p:nvSpPr>
          <p:spPr>
            <a:xfrm>
              <a:off x="7242595" y="5177895"/>
              <a:ext cx="1275080" cy="288290"/>
            </a:xfrm>
            <a:custGeom>
              <a:avLst/>
              <a:gdLst/>
              <a:ahLst/>
              <a:cxnLst/>
              <a:rect l="l" t="t" r="r" b="b"/>
              <a:pathLst>
                <a:path w="1275079" h="288289">
                  <a:moveTo>
                    <a:pt x="0" y="287997"/>
                  </a:moveTo>
                  <a:lnTo>
                    <a:pt x="1275003" y="287997"/>
                  </a:lnTo>
                  <a:lnTo>
                    <a:pt x="1275003" y="0"/>
                  </a:lnTo>
                  <a:lnTo>
                    <a:pt x="0" y="0"/>
                  </a:lnTo>
                  <a:lnTo>
                    <a:pt x="0" y="287997"/>
                  </a:lnTo>
                  <a:close/>
                </a:path>
              </a:pathLst>
            </a:custGeom>
            <a:solidFill>
              <a:srgbClr val="66A9D6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077599" y="5076009"/>
              <a:ext cx="264795" cy="492125"/>
            </a:xfrm>
            <a:custGeom>
              <a:avLst/>
              <a:gdLst/>
              <a:ahLst/>
              <a:cxnLst/>
              <a:rect l="l" t="t" r="r" b="b"/>
              <a:pathLst>
                <a:path w="264795" h="492125">
                  <a:moveTo>
                    <a:pt x="264477" y="0"/>
                  </a:moveTo>
                  <a:lnTo>
                    <a:pt x="0" y="245884"/>
                  </a:lnTo>
                  <a:lnTo>
                    <a:pt x="264477" y="491769"/>
                  </a:lnTo>
                  <a:lnTo>
                    <a:pt x="264477" y="0"/>
                  </a:lnTo>
                  <a:close/>
                </a:path>
              </a:pathLst>
            </a:custGeom>
            <a:solidFill>
              <a:srgbClr val="66A9D6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6428884" y="5092838"/>
            <a:ext cx="586105" cy="414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111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66A9D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ある</a:t>
            </a:r>
            <a:r>
              <a:rPr sz="1200" b="1" spc="500" dirty="0">
                <a:solidFill>
                  <a:srgbClr val="66A9D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  </a:t>
            </a:r>
            <a:r>
              <a:rPr sz="1200" b="1" spc="-114" dirty="0">
                <a:solidFill>
                  <a:srgbClr val="66A9D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ところに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02141" y="3993217"/>
            <a:ext cx="2327910" cy="1072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125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膨大なデータ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  <a:tabLst>
                <a:tab pos="1173480" algn="l"/>
              </a:tabLst>
            </a:pPr>
            <a:r>
              <a:rPr sz="1200" b="1" spc="-40" dirty="0">
                <a:solidFill>
                  <a:srgbClr val="6D5A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テ</a:t>
            </a:r>
            <a:r>
              <a:rPr sz="1200" b="1" spc="-45" dirty="0">
                <a:solidFill>
                  <a:srgbClr val="6D5A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キ</a:t>
            </a:r>
            <a:r>
              <a:rPr sz="1200" b="1" spc="-220" dirty="0">
                <a:solidFill>
                  <a:srgbClr val="6D5A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ス</a:t>
            </a:r>
            <a:r>
              <a:rPr sz="1200" b="1" spc="-50" dirty="0">
                <a:solidFill>
                  <a:srgbClr val="6D5A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ト</a:t>
            </a:r>
            <a:r>
              <a:rPr sz="1200" b="1" dirty="0">
                <a:solidFill>
                  <a:srgbClr val="6D5A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	動</a:t>
            </a:r>
            <a:r>
              <a:rPr sz="1200" b="1" spc="-50" dirty="0">
                <a:solidFill>
                  <a:srgbClr val="6D5A4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画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R="5080" algn="r">
              <a:lnSpc>
                <a:spcPct val="100000"/>
              </a:lnSpc>
            </a:pPr>
            <a:r>
              <a:rPr sz="1200" b="1" spc="-2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学習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667599" y="5594404"/>
            <a:ext cx="1980564" cy="1051560"/>
            <a:chOff x="2667599" y="5594404"/>
            <a:chExt cx="1980564" cy="1051560"/>
          </a:xfrm>
        </p:grpSpPr>
        <p:sp>
          <p:nvSpPr>
            <p:cNvPr id="58" name="object 58"/>
            <p:cNvSpPr/>
            <p:nvPr/>
          </p:nvSpPr>
          <p:spPr>
            <a:xfrm>
              <a:off x="2667599" y="5983204"/>
              <a:ext cx="1980564" cy="662940"/>
            </a:xfrm>
            <a:custGeom>
              <a:avLst/>
              <a:gdLst/>
              <a:ahLst/>
              <a:cxnLst/>
              <a:rect l="l" t="t" r="r" b="b"/>
              <a:pathLst>
                <a:path w="1980564" h="662940">
                  <a:moveTo>
                    <a:pt x="1872005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54405"/>
                  </a:lnTo>
                  <a:lnTo>
                    <a:pt x="8486" y="596439"/>
                  </a:lnTo>
                  <a:lnTo>
                    <a:pt x="31630" y="630764"/>
                  </a:lnTo>
                  <a:lnTo>
                    <a:pt x="65960" y="653907"/>
                  </a:lnTo>
                  <a:lnTo>
                    <a:pt x="108000" y="662393"/>
                  </a:lnTo>
                  <a:lnTo>
                    <a:pt x="1872005" y="662393"/>
                  </a:lnTo>
                  <a:lnTo>
                    <a:pt x="1914040" y="653907"/>
                  </a:lnTo>
                  <a:lnTo>
                    <a:pt x="1948370" y="630764"/>
                  </a:lnTo>
                  <a:lnTo>
                    <a:pt x="1971517" y="596439"/>
                  </a:lnTo>
                  <a:lnTo>
                    <a:pt x="1980006" y="554405"/>
                  </a:lnTo>
                  <a:lnTo>
                    <a:pt x="1980006" y="108000"/>
                  </a:lnTo>
                  <a:lnTo>
                    <a:pt x="1971517" y="65960"/>
                  </a:lnTo>
                  <a:lnTo>
                    <a:pt x="1948370" y="31630"/>
                  </a:lnTo>
                  <a:lnTo>
                    <a:pt x="1914040" y="8486"/>
                  </a:lnTo>
                  <a:lnTo>
                    <a:pt x="1872005" y="0"/>
                  </a:lnTo>
                  <a:close/>
                </a:path>
              </a:pathLst>
            </a:custGeom>
            <a:solidFill>
              <a:srgbClr val="FFF9C7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090955" y="5594404"/>
              <a:ext cx="216535" cy="432434"/>
            </a:xfrm>
            <a:custGeom>
              <a:avLst/>
              <a:gdLst/>
              <a:ahLst/>
              <a:cxnLst/>
              <a:rect l="l" t="t" r="r" b="b"/>
              <a:pathLst>
                <a:path w="216535" h="432435">
                  <a:moveTo>
                    <a:pt x="108000" y="0"/>
                  </a:moveTo>
                  <a:lnTo>
                    <a:pt x="0" y="432003"/>
                  </a:lnTo>
                  <a:lnTo>
                    <a:pt x="216001" y="432003"/>
                  </a:lnTo>
                  <a:lnTo>
                    <a:pt x="108000" y="0"/>
                  </a:lnTo>
                  <a:close/>
                </a:path>
              </a:pathLst>
            </a:custGeom>
            <a:solidFill>
              <a:srgbClr val="FFF9C7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6551998" y="5594404"/>
            <a:ext cx="3060065" cy="1051560"/>
            <a:chOff x="6551998" y="5594404"/>
            <a:chExt cx="3060065" cy="1051560"/>
          </a:xfrm>
        </p:grpSpPr>
        <p:sp>
          <p:nvSpPr>
            <p:cNvPr id="61" name="object 61"/>
            <p:cNvSpPr/>
            <p:nvPr/>
          </p:nvSpPr>
          <p:spPr>
            <a:xfrm>
              <a:off x="6551998" y="5983204"/>
              <a:ext cx="3060065" cy="662940"/>
            </a:xfrm>
            <a:custGeom>
              <a:avLst/>
              <a:gdLst/>
              <a:ahLst/>
              <a:cxnLst/>
              <a:rect l="l" t="t" r="r" b="b"/>
              <a:pathLst>
                <a:path w="3060065" h="662940">
                  <a:moveTo>
                    <a:pt x="2952000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554405"/>
                  </a:lnTo>
                  <a:lnTo>
                    <a:pt x="8486" y="596439"/>
                  </a:lnTo>
                  <a:lnTo>
                    <a:pt x="31630" y="630764"/>
                  </a:lnTo>
                  <a:lnTo>
                    <a:pt x="65960" y="653907"/>
                  </a:lnTo>
                  <a:lnTo>
                    <a:pt x="108000" y="662393"/>
                  </a:lnTo>
                  <a:lnTo>
                    <a:pt x="2952000" y="662393"/>
                  </a:lnTo>
                  <a:lnTo>
                    <a:pt x="2994041" y="653907"/>
                  </a:lnTo>
                  <a:lnTo>
                    <a:pt x="3028370" y="630764"/>
                  </a:lnTo>
                  <a:lnTo>
                    <a:pt x="3051514" y="596439"/>
                  </a:lnTo>
                  <a:lnTo>
                    <a:pt x="3060001" y="554405"/>
                  </a:lnTo>
                  <a:lnTo>
                    <a:pt x="3060001" y="108000"/>
                  </a:lnTo>
                  <a:lnTo>
                    <a:pt x="3051514" y="65960"/>
                  </a:lnTo>
                  <a:lnTo>
                    <a:pt x="3028370" y="31630"/>
                  </a:lnTo>
                  <a:lnTo>
                    <a:pt x="2994041" y="8486"/>
                  </a:lnTo>
                  <a:lnTo>
                    <a:pt x="2952000" y="0"/>
                  </a:lnTo>
                  <a:close/>
                </a:path>
              </a:pathLst>
            </a:custGeom>
            <a:solidFill>
              <a:srgbClr val="FFF9C7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9080555" y="5594404"/>
              <a:ext cx="216535" cy="432434"/>
            </a:xfrm>
            <a:custGeom>
              <a:avLst/>
              <a:gdLst/>
              <a:ahLst/>
              <a:cxnLst/>
              <a:rect l="l" t="t" r="r" b="b"/>
              <a:pathLst>
                <a:path w="216534" h="432435">
                  <a:moveTo>
                    <a:pt x="108000" y="0"/>
                  </a:moveTo>
                  <a:lnTo>
                    <a:pt x="0" y="432003"/>
                  </a:lnTo>
                  <a:lnTo>
                    <a:pt x="216001" y="432003"/>
                  </a:lnTo>
                  <a:lnTo>
                    <a:pt x="108000" y="0"/>
                  </a:lnTo>
                  <a:close/>
                </a:path>
              </a:pathLst>
            </a:custGeom>
            <a:solidFill>
              <a:srgbClr val="FFF9C7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992660" y="2323683"/>
            <a:ext cx="3671850" cy="1261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7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データの学習プロセス</a:t>
            </a:r>
            <a:endParaRPr sz="26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249554" marR="5080" indent="-234315">
              <a:lnSpc>
                <a:spcPct val="129700"/>
              </a:lnSpc>
              <a:spcBef>
                <a:spcPts val="1155"/>
              </a:spcBef>
            </a:pPr>
            <a:r>
              <a:rPr lang="ja-JP" altLang="en-US" sz="1800" b="1" spc="-1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・</a:t>
            </a:r>
            <a:r>
              <a:rPr sz="1800" b="1" spc="-10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生成</a:t>
            </a:r>
            <a:r>
              <a:rPr sz="1800" b="1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AI</a:t>
            </a:r>
            <a:r>
              <a:rPr sz="1800" b="1" spc="-110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モデルが、データの特徴や</a:t>
            </a:r>
            <a:r>
              <a:rPr sz="1800" b="1" spc="-120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推論することについて学習します</a:t>
            </a:r>
            <a:r>
              <a:rPr sz="1800" b="1" spc="-12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。</a:t>
            </a:r>
            <a:endParaRPr sz="18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JhengHe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022000" y="3006006"/>
            <a:ext cx="0" cy="3636010"/>
          </a:xfrm>
          <a:custGeom>
            <a:avLst/>
            <a:gdLst/>
            <a:ahLst/>
            <a:cxnLst/>
            <a:rect l="l" t="t" r="r" b="b"/>
            <a:pathLst>
              <a:path h="3636009">
                <a:moveTo>
                  <a:pt x="0" y="0"/>
                </a:moveTo>
                <a:lnTo>
                  <a:pt x="0" y="3635997"/>
                </a:lnTo>
              </a:path>
            </a:pathLst>
          </a:custGeom>
          <a:ln w="36004">
            <a:solidFill>
              <a:srgbClr val="E1F0F9"/>
            </a:solidFill>
          </a:ln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845311" y="6023753"/>
            <a:ext cx="1739387" cy="51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191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膨大なデータを元に</a:t>
            </a:r>
            <a:r>
              <a:rPr sz="1400" b="1" spc="-6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パターンを認識する。</a:t>
            </a:r>
            <a:endParaRPr sz="14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xfrm>
            <a:off x="9944116" y="7080547"/>
            <a:ext cx="483234" cy="21095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145"/>
              </a:spcBef>
            </a:pPr>
            <a:r>
              <a:rPr spc="-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6722951" y="4618156"/>
            <a:ext cx="2790825" cy="1971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100"/>
              </a:spcBef>
            </a:pPr>
            <a:r>
              <a:rPr sz="1200" b="1" spc="-28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入力</a:t>
            </a:r>
            <a:r>
              <a:rPr sz="1200" b="1" spc="-2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（</a:t>
            </a:r>
            <a:r>
              <a:rPr sz="1200" b="1" spc="-12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プロンプト</a:t>
            </a:r>
            <a:r>
              <a:rPr sz="1200" b="1" spc="-5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）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347345">
              <a:lnSpc>
                <a:spcPct val="100000"/>
              </a:lnSpc>
              <a:spcBef>
                <a:spcPts val="1625"/>
              </a:spcBef>
            </a:pPr>
            <a:endParaRPr lang="en-US" sz="1000" b="1" spc="-5" dirty="0">
              <a:solidFill>
                <a:srgbClr val="66A9D6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347345">
              <a:lnSpc>
                <a:spcPct val="100000"/>
              </a:lnSpc>
              <a:spcBef>
                <a:spcPts val="1625"/>
              </a:spcBef>
            </a:pPr>
            <a:r>
              <a:rPr sz="1000" b="1" spc="-5" dirty="0" err="1">
                <a:solidFill>
                  <a:srgbClr val="66A9D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言語／画像／映像／音声／動作等</a:t>
            </a: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12700" marR="5080">
              <a:lnSpc>
                <a:spcPct val="119100"/>
              </a:lnSpc>
              <a:spcBef>
                <a:spcPts val="5"/>
              </a:spcBef>
            </a:pPr>
            <a:r>
              <a:rPr sz="1400" b="1" spc="-6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入力内容に当てはまるパターンから</a:t>
            </a:r>
            <a:r>
              <a:rPr sz="1400" b="1" spc="-5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新しい出力を生成する。</a:t>
            </a:r>
            <a:endParaRPr sz="14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D8B3F24-55FB-74CD-8B1B-D1F022AA0433}"/>
              </a:ext>
            </a:extLst>
          </p:cNvPr>
          <p:cNvSpPr txBox="1"/>
          <p:nvPr/>
        </p:nvSpPr>
        <p:spPr>
          <a:xfrm>
            <a:off x="7600160" y="5180826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b="1" spc="-2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応答</a:t>
            </a:r>
            <a:endParaRPr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6144F0F-9C88-12B9-8839-87AAA849E2B0}"/>
              </a:ext>
            </a:extLst>
          </p:cNvPr>
          <p:cNvSpPr txBox="1"/>
          <p:nvPr/>
        </p:nvSpPr>
        <p:spPr>
          <a:xfrm>
            <a:off x="5489749" y="2875945"/>
            <a:ext cx="34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  <a:endParaRPr kumimoji="1" lang="en-US" altLang="ja-JP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99" y="7181879"/>
            <a:ext cx="1236268" cy="18745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33994" y="7023435"/>
            <a:ext cx="255904" cy="313690"/>
            <a:chOff x="233994" y="7023435"/>
            <a:chExt cx="255904" cy="313690"/>
          </a:xfrm>
        </p:grpSpPr>
        <p:sp>
          <p:nvSpPr>
            <p:cNvPr id="4" name="object 4"/>
            <p:cNvSpPr/>
            <p:nvPr/>
          </p:nvSpPr>
          <p:spPr>
            <a:xfrm>
              <a:off x="273047" y="7023435"/>
              <a:ext cx="174625" cy="313690"/>
            </a:xfrm>
            <a:custGeom>
              <a:avLst/>
              <a:gdLst/>
              <a:ahLst/>
              <a:cxnLst/>
              <a:rect l="l" t="t" r="r" b="b"/>
              <a:pathLst>
                <a:path w="174625" h="313690">
                  <a:moveTo>
                    <a:pt x="86677" y="0"/>
                  </a:moveTo>
                  <a:lnTo>
                    <a:pt x="46672" y="952"/>
                  </a:lnTo>
                  <a:lnTo>
                    <a:pt x="8572" y="7607"/>
                  </a:lnTo>
                  <a:lnTo>
                    <a:pt x="0" y="28574"/>
                  </a:lnTo>
                  <a:lnTo>
                    <a:pt x="0" y="279069"/>
                  </a:lnTo>
                  <a:lnTo>
                    <a:pt x="1917" y="283844"/>
                  </a:lnTo>
                  <a:lnTo>
                    <a:pt x="3809" y="289559"/>
                  </a:lnTo>
                  <a:lnTo>
                    <a:pt x="40957" y="311467"/>
                  </a:lnTo>
                  <a:lnTo>
                    <a:pt x="86677" y="313359"/>
                  </a:lnTo>
                  <a:lnTo>
                    <a:pt x="115252" y="312419"/>
                  </a:lnTo>
                  <a:lnTo>
                    <a:pt x="154304" y="306704"/>
                  </a:lnTo>
                  <a:lnTo>
                    <a:pt x="172402" y="283844"/>
                  </a:lnTo>
                  <a:lnTo>
                    <a:pt x="174307" y="279069"/>
                  </a:lnTo>
                  <a:lnTo>
                    <a:pt x="174307" y="28574"/>
                  </a:lnTo>
                  <a:lnTo>
                    <a:pt x="173367" y="20954"/>
                  </a:lnTo>
                  <a:lnTo>
                    <a:pt x="127647" y="952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E73D6D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94" y="7033910"/>
              <a:ext cx="255277" cy="29051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06004" y="7073999"/>
            <a:ext cx="251993" cy="25200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87995" y="288004"/>
            <a:ext cx="1062355" cy="252095"/>
          </a:xfrm>
          <a:custGeom>
            <a:avLst/>
            <a:gdLst/>
            <a:ahLst/>
            <a:cxnLst/>
            <a:rect l="l" t="t" r="r" b="b"/>
            <a:pathLst>
              <a:path w="1062355" h="252095">
                <a:moveTo>
                  <a:pt x="1026007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216001"/>
                </a:lnTo>
                <a:lnTo>
                  <a:pt x="2828" y="230012"/>
                </a:lnTo>
                <a:lnTo>
                  <a:pt x="10544" y="241457"/>
                </a:lnTo>
                <a:lnTo>
                  <a:pt x="21988" y="249175"/>
                </a:lnTo>
                <a:lnTo>
                  <a:pt x="36004" y="252006"/>
                </a:lnTo>
                <a:lnTo>
                  <a:pt x="1026007" y="252006"/>
                </a:lnTo>
                <a:lnTo>
                  <a:pt x="1040016" y="249175"/>
                </a:lnTo>
                <a:lnTo>
                  <a:pt x="1051456" y="241457"/>
                </a:lnTo>
                <a:lnTo>
                  <a:pt x="1059170" y="230012"/>
                </a:lnTo>
                <a:lnTo>
                  <a:pt x="1061999" y="216001"/>
                </a:lnTo>
                <a:lnTo>
                  <a:pt x="1061999" y="36004"/>
                </a:lnTo>
                <a:lnTo>
                  <a:pt x="1059170" y="21988"/>
                </a:lnTo>
                <a:lnTo>
                  <a:pt x="1051456" y="10544"/>
                </a:lnTo>
                <a:lnTo>
                  <a:pt x="1040016" y="2828"/>
                </a:lnTo>
                <a:lnTo>
                  <a:pt x="1026007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612" y="306817"/>
            <a:ext cx="9740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生成AI</a:t>
            </a:r>
            <a:r>
              <a:rPr sz="1200" b="1" spc="-2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の種類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91597" y="2785502"/>
            <a:ext cx="864235" cy="864235"/>
          </a:xfrm>
          <a:custGeom>
            <a:avLst/>
            <a:gdLst/>
            <a:ahLst/>
            <a:cxnLst/>
            <a:rect l="l" t="t" r="r" b="b"/>
            <a:pathLst>
              <a:path w="864235" h="864235">
                <a:moveTo>
                  <a:pt x="432003" y="0"/>
                </a:moveTo>
                <a:lnTo>
                  <a:pt x="384932" y="2535"/>
                </a:lnTo>
                <a:lnTo>
                  <a:pt x="339330" y="9964"/>
                </a:lnTo>
                <a:lnTo>
                  <a:pt x="295459" y="22024"/>
                </a:lnTo>
                <a:lnTo>
                  <a:pt x="253583" y="38451"/>
                </a:lnTo>
                <a:lnTo>
                  <a:pt x="213965" y="58982"/>
                </a:lnTo>
                <a:lnTo>
                  <a:pt x="176870" y="83353"/>
                </a:lnTo>
                <a:lnTo>
                  <a:pt x="142561" y="111300"/>
                </a:lnTo>
                <a:lnTo>
                  <a:pt x="111300" y="142561"/>
                </a:lnTo>
                <a:lnTo>
                  <a:pt x="83353" y="176870"/>
                </a:lnTo>
                <a:lnTo>
                  <a:pt x="58982" y="213965"/>
                </a:lnTo>
                <a:lnTo>
                  <a:pt x="38451" y="253583"/>
                </a:lnTo>
                <a:lnTo>
                  <a:pt x="22024" y="295459"/>
                </a:lnTo>
                <a:lnTo>
                  <a:pt x="9964" y="339330"/>
                </a:lnTo>
                <a:lnTo>
                  <a:pt x="2535" y="384932"/>
                </a:lnTo>
                <a:lnTo>
                  <a:pt x="0" y="432003"/>
                </a:lnTo>
                <a:lnTo>
                  <a:pt x="2535" y="479075"/>
                </a:lnTo>
                <a:lnTo>
                  <a:pt x="9964" y="524679"/>
                </a:lnTo>
                <a:lnTo>
                  <a:pt x="22024" y="568551"/>
                </a:lnTo>
                <a:lnTo>
                  <a:pt x="38451" y="610428"/>
                </a:lnTo>
                <a:lnTo>
                  <a:pt x="58982" y="650046"/>
                </a:lnTo>
                <a:lnTo>
                  <a:pt x="83353" y="687141"/>
                </a:lnTo>
                <a:lnTo>
                  <a:pt x="111300" y="721450"/>
                </a:lnTo>
                <a:lnTo>
                  <a:pt x="142561" y="752710"/>
                </a:lnTo>
                <a:lnTo>
                  <a:pt x="176870" y="780656"/>
                </a:lnTo>
                <a:lnTo>
                  <a:pt x="213965" y="805026"/>
                </a:lnTo>
                <a:lnTo>
                  <a:pt x="253583" y="825556"/>
                </a:lnTo>
                <a:lnTo>
                  <a:pt x="295459" y="841983"/>
                </a:lnTo>
                <a:lnTo>
                  <a:pt x="339330" y="854042"/>
                </a:lnTo>
                <a:lnTo>
                  <a:pt x="384932" y="861471"/>
                </a:lnTo>
                <a:lnTo>
                  <a:pt x="432003" y="864006"/>
                </a:lnTo>
                <a:lnTo>
                  <a:pt x="479073" y="861471"/>
                </a:lnTo>
                <a:lnTo>
                  <a:pt x="524676" y="854042"/>
                </a:lnTo>
                <a:lnTo>
                  <a:pt x="568547" y="841983"/>
                </a:lnTo>
                <a:lnTo>
                  <a:pt x="610423" y="825556"/>
                </a:lnTo>
                <a:lnTo>
                  <a:pt x="650040" y="805026"/>
                </a:lnTo>
                <a:lnTo>
                  <a:pt x="687135" y="780656"/>
                </a:lnTo>
                <a:lnTo>
                  <a:pt x="721445" y="752710"/>
                </a:lnTo>
                <a:lnTo>
                  <a:pt x="752705" y="721450"/>
                </a:lnTo>
                <a:lnTo>
                  <a:pt x="780652" y="687141"/>
                </a:lnTo>
                <a:lnTo>
                  <a:pt x="805023" y="650046"/>
                </a:lnTo>
                <a:lnTo>
                  <a:pt x="825554" y="610428"/>
                </a:lnTo>
                <a:lnTo>
                  <a:pt x="841981" y="568551"/>
                </a:lnTo>
                <a:lnTo>
                  <a:pt x="854042" y="524679"/>
                </a:lnTo>
                <a:lnTo>
                  <a:pt x="861471" y="479075"/>
                </a:lnTo>
                <a:lnTo>
                  <a:pt x="864006" y="432003"/>
                </a:lnTo>
                <a:lnTo>
                  <a:pt x="861471" y="384932"/>
                </a:lnTo>
                <a:lnTo>
                  <a:pt x="854042" y="339330"/>
                </a:lnTo>
                <a:lnTo>
                  <a:pt x="841981" y="295459"/>
                </a:lnTo>
                <a:lnTo>
                  <a:pt x="825554" y="253583"/>
                </a:lnTo>
                <a:lnTo>
                  <a:pt x="805023" y="213965"/>
                </a:lnTo>
                <a:lnTo>
                  <a:pt x="780652" y="176870"/>
                </a:lnTo>
                <a:lnTo>
                  <a:pt x="752705" y="142561"/>
                </a:lnTo>
                <a:lnTo>
                  <a:pt x="721445" y="111300"/>
                </a:lnTo>
                <a:lnTo>
                  <a:pt x="687135" y="83353"/>
                </a:lnTo>
                <a:lnTo>
                  <a:pt x="650040" y="58982"/>
                </a:lnTo>
                <a:lnTo>
                  <a:pt x="610423" y="38451"/>
                </a:lnTo>
                <a:lnTo>
                  <a:pt x="568547" y="22024"/>
                </a:lnTo>
                <a:lnTo>
                  <a:pt x="524676" y="9964"/>
                </a:lnTo>
                <a:lnTo>
                  <a:pt x="479073" y="2535"/>
                </a:lnTo>
                <a:lnTo>
                  <a:pt x="43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83997" y="2785502"/>
            <a:ext cx="864235" cy="864235"/>
          </a:xfrm>
          <a:custGeom>
            <a:avLst/>
            <a:gdLst/>
            <a:ahLst/>
            <a:cxnLst/>
            <a:rect l="l" t="t" r="r" b="b"/>
            <a:pathLst>
              <a:path w="864234" h="864235">
                <a:moveTo>
                  <a:pt x="432003" y="0"/>
                </a:moveTo>
                <a:lnTo>
                  <a:pt x="384932" y="2535"/>
                </a:lnTo>
                <a:lnTo>
                  <a:pt x="339330" y="9964"/>
                </a:lnTo>
                <a:lnTo>
                  <a:pt x="295459" y="22024"/>
                </a:lnTo>
                <a:lnTo>
                  <a:pt x="253583" y="38451"/>
                </a:lnTo>
                <a:lnTo>
                  <a:pt x="213965" y="58982"/>
                </a:lnTo>
                <a:lnTo>
                  <a:pt x="176870" y="83353"/>
                </a:lnTo>
                <a:lnTo>
                  <a:pt x="142561" y="111300"/>
                </a:lnTo>
                <a:lnTo>
                  <a:pt x="111300" y="142561"/>
                </a:lnTo>
                <a:lnTo>
                  <a:pt x="83353" y="176870"/>
                </a:lnTo>
                <a:lnTo>
                  <a:pt x="58982" y="213965"/>
                </a:lnTo>
                <a:lnTo>
                  <a:pt x="38451" y="253583"/>
                </a:lnTo>
                <a:lnTo>
                  <a:pt x="22024" y="295459"/>
                </a:lnTo>
                <a:lnTo>
                  <a:pt x="9964" y="339330"/>
                </a:lnTo>
                <a:lnTo>
                  <a:pt x="2535" y="384932"/>
                </a:lnTo>
                <a:lnTo>
                  <a:pt x="0" y="432003"/>
                </a:lnTo>
                <a:lnTo>
                  <a:pt x="2535" y="479075"/>
                </a:lnTo>
                <a:lnTo>
                  <a:pt x="9964" y="524679"/>
                </a:lnTo>
                <a:lnTo>
                  <a:pt x="22024" y="568551"/>
                </a:lnTo>
                <a:lnTo>
                  <a:pt x="38451" y="610428"/>
                </a:lnTo>
                <a:lnTo>
                  <a:pt x="58982" y="650046"/>
                </a:lnTo>
                <a:lnTo>
                  <a:pt x="83353" y="687141"/>
                </a:lnTo>
                <a:lnTo>
                  <a:pt x="111300" y="721450"/>
                </a:lnTo>
                <a:lnTo>
                  <a:pt x="142561" y="752710"/>
                </a:lnTo>
                <a:lnTo>
                  <a:pt x="176870" y="780656"/>
                </a:lnTo>
                <a:lnTo>
                  <a:pt x="213965" y="805026"/>
                </a:lnTo>
                <a:lnTo>
                  <a:pt x="253583" y="825556"/>
                </a:lnTo>
                <a:lnTo>
                  <a:pt x="295459" y="841983"/>
                </a:lnTo>
                <a:lnTo>
                  <a:pt x="339330" y="854042"/>
                </a:lnTo>
                <a:lnTo>
                  <a:pt x="384932" y="861471"/>
                </a:lnTo>
                <a:lnTo>
                  <a:pt x="432003" y="864006"/>
                </a:lnTo>
                <a:lnTo>
                  <a:pt x="479073" y="861471"/>
                </a:lnTo>
                <a:lnTo>
                  <a:pt x="524676" y="854042"/>
                </a:lnTo>
                <a:lnTo>
                  <a:pt x="568547" y="841983"/>
                </a:lnTo>
                <a:lnTo>
                  <a:pt x="610423" y="825556"/>
                </a:lnTo>
                <a:lnTo>
                  <a:pt x="650040" y="805026"/>
                </a:lnTo>
                <a:lnTo>
                  <a:pt x="687135" y="780656"/>
                </a:lnTo>
                <a:lnTo>
                  <a:pt x="721445" y="752710"/>
                </a:lnTo>
                <a:lnTo>
                  <a:pt x="752705" y="721450"/>
                </a:lnTo>
                <a:lnTo>
                  <a:pt x="780652" y="687141"/>
                </a:lnTo>
                <a:lnTo>
                  <a:pt x="805023" y="650046"/>
                </a:lnTo>
                <a:lnTo>
                  <a:pt x="825554" y="610428"/>
                </a:lnTo>
                <a:lnTo>
                  <a:pt x="841981" y="568551"/>
                </a:lnTo>
                <a:lnTo>
                  <a:pt x="854042" y="524679"/>
                </a:lnTo>
                <a:lnTo>
                  <a:pt x="861471" y="479075"/>
                </a:lnTo>
                <a:lnTo>
                  <a:pt x="864006" y="432003"/>
                </a:lnTo>
                <a:lnTo>
                  <a:pt x="861471" y="384932"/>
                </a:lnTo>
                <a:lnTo>
                  <a:pt x="854042" y="339330"/>
                </a:lnTo>
                <a:lnTo>
                  <a:pt x="841981" y="295459"/>
                </a:lnTo>
                <a:lnTo>
                  <a:pt x="825554" y="253583"/>
                </a:lnTo>
                <a:lnTo>
                  <a:pt x="805023" y="213965"/>
                </a:lnTo>
                <a:lnTo>
                  <a:pt x="780652" y="176870"/>
                </a:lnTo>
                <a:lnTo>
                  <a:pt x="752705" y="142561"/>
                </a:lnTo>
                <a:lnTo>
                  <a:pt x="721445" y="111300"/>
                </a:lnTo>
                <a:lnTo>
                  <a:pt x="687135" y="83353"/>
                </a:lnTo>
                <a:lnTo>
                  <a:pt x="650040" y="58982"/>
                </a:lnTo>
                <a:lnTo>
                  <a:pt x="610423" y="38451"/>
                </a:lnTo>
                <a:lnTo>
                  <a:pt x="568547" y="22024"/>
                </a:lnTo>
                <a:lnTo>
                  <a:pt x="524676" y="9964"/>
                </a:lnTo>
                <a:lnTo>
                  <a:pt x="479073" y="2535"/>
                </a:lnTo>
                <a:lnTo>
                  <a:pt x="43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538501"/>
              </p:ext>
            </p:extLst>
          </p:nvPr>
        </p:nvGraphicFramePr>
        <p:xfrm>
          <a:off x="800999" y="3168007"/>
          <a:ext cx="9034779" cy="3634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3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870">
                <a:tc>
                  <a:txBody>
                    <a:bodyPr/>
                    <a:lstStyle/>
                    <a:p>
                      <a:pPr marL="985519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1800" b="1" spc="-110" dirty="0">
                          <a:solidFill>
                            <a:srgbClr val="0070BB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YaHei"/>
                        </a:rPr>
                        <a:t>テキスト生成</a:t>
                      </a:r>
                      <a:r>
                        <a:rPr sz="1800" b="1" spc="-25" dirty="0">
                          <a:solidFill>
                            <a:srgbClr val="0070BB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YaHei"/>
                        </a:rPr>
                        <a:t>AI</a:t>
                      </a:r>
                      <a:endParaRPr sz="18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YaHei"/>
                      </a:endParaRPr>
                    </a:p>
                  </a:txBody>
                  <a:tcPr marL="0" marR="0" marT="23622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9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4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400" b="1" spc="-100" dirty="0">
                          <a:solidFill>
                            <a:srgbClr val="33333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JhengHei"/>
                        </a:rPr>
                        <a:t>記事の要約、チャット形式の対話</a:t>
                      </a:r>
                      <a:endParaRPr sz="14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JhengHei"/>
                      </a:endParaRPr>
                    </a:p>
                  </a:txBody>
                  <a:tcPr marL="0" marR="0" marT="6286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9C7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547370" indent="-1270">
                        <a:lnSpc>
                          <a:spcPct val="119100"/>
                        </a:lnSpc>
                        <a:spcBef>
                          <a:spcPts val="785"/>
                        </a:spcBef>
                      </a:pPr>
                      <a:r>
                        <a:rPr sz="1400" b="1" spc="-10" dirty="0">
                          <a:solidFill>
                            <a:srgbClr val="33333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JhengHei"/>
                        </a:rPr>
                        <a:t>自分が書いた文章の改善点を</a:t>
                      </a:r>
                      <a:r>
                        <a:rPr sz="1400" b="1" spc="-155" dirty="0">
                          <a:solidFill>
                            <a:srgbClr val="33333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JhengHei"/>
                        </a:rPr>
                        <a:t>指摘してもらう。</a:t>
                      </a:r>
                      <a:endParaRPr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JhengHei"/>
                      </a:endParaRPr>
                    </a:p>
                  </a:txBody>
                  <a:tcPr marL="0" marR="0" marT="9969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9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 marL="989965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1800" b="1" dirty="0">
                          <a:solidFill>
                            <a:srgbClr val="0070BB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YaHei"/>
                        </a:rPr>
                        <a:t>画像生成</a:t>
                      </a:r>
                      <a:r>
                        <a:rPr sz="1800" b="1" spc="-25" dirty="0">
                          <a:solidFill>
                            <a:srgbClr val="0070BB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YaHei"/>
                        </a:rPr>
                        <a:t>AI</a:t>
                      </a:r>
                      <a:endParaRPr sz="18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YaHei"/>
                      </a:endParaRPr>
                    </a:p>
                  </a:txBody>
                  <a:tcPr marL="0" marR="0" marT="217804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sz="1400" b="1" spc="-50" dirty="0">
                          <a:solidFill>
                            <a:srgbClr val="33333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JhengHei"/>
                        </a:rPr>
                        <a:t>オリジナルの画像を生成</a:t>
                      </a:r>
                      <a:endParaRPr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JhengHei"/>
                      </a:endParaRPr>
                    </a:p>
                  </a:txBody>
                  <a:tcPr marL="0" marR="0" marT="4508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695325" indent="-4445">
                        <a:lnSpc>
                          <a:spcPct val="119100"/>
                        </a:lnSpc>
                        <a:spcBef>
                          <a:spcPts val="645"/>
                        </a:spcBef>
                      </a:pPr>
                      <a:r>
                        <a:rPr sz="1400" b="1" spc="-95" dirty="0">
                          <a:solidFill>
                            <a:srgbClr val="33333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JhengHei"/>
                        </a:rPr>
                        <a:t>ホームページのトップ画像を</a:t>
                      </a:r>
                      <a:r>
                        <a:rPr sz="1400" b="1" spc="-45" dirty="0">
                          <a:solidFill>
                            <a:srgbClr val="33333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JhengHei"/>
                        </a:rPr>
                        <a:t>手軽に作成する。</a:t>
                      </a:r>
                      <a:endParaRPr sz="14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JhengHei"/>
                      </a:endParaRPr>
                    </a:p>
                  </a:txBody>
                  <a:tcPr marL="0" marR="0" marT="819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 marL="989965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1800" b="1" dirty="0">
                          <a:solidFill>
                            <a:srgbClr val="0070BB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YaHei"/>
                        </a:rPr>
                        <a:t>音声生成</a:t>
                      </a:r>
                      <a:r>
                        <a:rPr sz="1800" b="1" spc="-25" dirty="0">
                          <a:solidFill>
                            <a:srgbClr val="0070BB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YaHei"/>
                        </a:rPr>
                        <a:t>AI</a:t>
                      </a:r>
                      <a:endParaRPr sz="18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YaHei"/>
                      </a:endParaRPr>
                    </a:p>
                  </a:txBody>
                  <a:tcPr marL="0" marR="0" marT="217804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9C7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638810">
                        <a:lnSpc>
                          <a:spcPct val="119100"/>
                        </a:lnSpc>
                        <a:spcBef>
                          <a:spcPts val="645"/>
                        </a:spcBef>
                      </a:pPr>
                      <a:r>
                        <a:rPr sz="1400" b="1" spc="-75" dirty="0">
                          <a:solidFill>
                            <a:srgbClr val="33333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JhengHei"/>
                        </a:rPr>
                        <a:t>学習した声色でのテキストの</a:t>
                      </a:r>
                      <a:r>
                        <a:rPr sz="1400" b="1" spc="-5" dirty="0">
                          <a:solidFill>
                            <a:srgbClr val="33333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JhengHei"/>
                        </a:rPr>
                        <a:t>読み上げ</a:t>
                      </a:r>
                      <a:endParaRPr sz="14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JhengHei"/>
                      </a:endParaRPr>
                    </a:p>
                  </a:txBody>
                  <a:tcPr marL="0" marR="0" marT="819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9C7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1" spc="-40" dirty="0">
                          <a:solidFill>
                            <a:srgbClr val="33333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JhengHei"/>
                        </a:rPr>
                        <a:t>日本語を外国語に変換し</a:t>
                      </a:r>
                      <a:endParaRPr sz="14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JhengHei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30" dirty="0">
                          <a:solidFill>
                            <a:srgbClr val="33333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JhengHei"/>
                        </a:rPr>
                        <a:t>多国籍対応の案内音声を作る。</a:t>
                      </a:r>
                      <a:endParaRPr sz="14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JhengHei"/>
                      </a:endParaRPr>
                    </a:p>
                  </a:txBody>
                  <a:tcPr marL="0" marR="0" marT="12255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FF9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 marL="989965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1800" b="1" dirty="0">
                          <a:solidFill>
                            <a:srgbClr val="0070BB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YaHei"/>
                        </a:rPr>
                        <a:t>音楽生成</a:t>
                      </a:r>
                      <a:r>
                        <a:rPr sz="1800" b="1" spc="-25" dirty="0">
                          <a:solidFill>
                            <a:srgbClr val="0070BB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YaHei"/>
                        </a:rPr>
                        <a:t>AI</a:t>
                      </a:r>
                      <a:endParaRPr sz="18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YaHei"/>
                      </a:endParaRPr>
                    </a:p>
                  </a:txBody>
                  <a:tcPr marL="0" marR="0" marT="217804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4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sz="1400" b="1" spc="-50" dirty="0">
                          <a:solidFill>
                            <a:srgbClr val="33333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JhengHei"/>
                        </a:rPr>
                        <a:t>オリジナルの音楽を生成</a:t>
                      </a:r>
                      <a:endParaRPr sz="14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JhengHei"/>
                      </a:endParaRPr>
                    </a:p>
                  </a:txBody>
                  <a:tcPr marL="0" marR="0" marT="4508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4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400" b="1" spc="-95" dirty="0">
                          <a:solidFill>
                            <a:srgbClr val="33333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JhengHei"/>
                        </a:rPr>
                        <a:t>作曲のアイデア出しに使う。</a:t>
                      </a:r>
                      <a:endParaRPr sz="14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JhengHei"/>
                      </a:endParaRPr>
                    </a:p>
                  </a:txBody>
                  <a:tcPr marL="0" marR="0" marT="4508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marL="972819">
                        <a:lnSpc>
                          <a:spcPct val="100000"/>
                        </a:lnSpc>
                        <a:spcBef>
                          <a:spcPts val="1714"/>
                        </a:spcBef>
                      </a:pPr>
                      <a:r>
                        <a:rPr sz="1800" b="1" spc="-114" dirty="0">
                          <a:solidFill>
                            <a:srgbClr val="0070BB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YaHei"/>
                        </a:rPr>
                        <a:t>コード生成</a:t>
                      </a:r>
                      <a:r>
                        <a:rPr sz="1800" b="1" spc="-25" dirty="0">
                          <a:solidFill>
                            <a:srgbClr val="0070BB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YaHei"/>
                        </a:rPr>
                        <a:t>AI</a:t>
                      </a:r>
                      <a:endParaRPr sz="18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YaHei"/>
                      </a:endParaRPr>
                    </a:p>
                  </a:txBody>
                  <a:tcPr marL="0" marR="0" marT="217804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9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4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400" b="1" spc="-105" dirty="0">
                          <a:solidFill>
                            <a:srgbClr val="33333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JhengHei"/>
                        </a:rPr>
                        <a:t>プログラミングをサポート</a:t>
                      </a:r>
                      <a:endParaRPr sz="140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JhengHei"/>
                      </a:endParaRPr>
                    </a:p>
                  </a:txBody>
                  <a:tcPr marL="0" marR="0" marT="4508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9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400" b="1" spc="-95" dirty="0">
                          <a:solidFill>
                            <a:srgbClr val="33333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Microsoft JhengHei"/>
                        </a:rPr>
                        <a:t>プログラムのコードを作成する。</a:t>
                      </a:r>
                      <a:endParaRPr sz="1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Microsoft JhengHei"/>
                      </a:endParaRPr>
                    </a:p>
                  </a:txBody>
                  <a:tcPr marL="0" marR="0" marT="4508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9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>
              <a:lnSpc>
                <a:spcPct val="100000"/>
              </a:lnSpc>
              <a:spcBef>
                <a:spcPts val="100"/>
              </a:spcBef>
            </a:pPr>
            <a:r>
              <a:rPr spc="-295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多彩な生</a:t>
            </a:r>
            <a:r>
              <a:rPr spc="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成</a:t>
            </a:r>
            <a:r>
              <a:rPr lang="en-US" spc="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spc="-295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の世界をのぞいてみよう</a:t>
            </a:r>
            <a:r>
              <a:rPr spc="-29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77085" y="1392939"/>
            <a:ext cx="7014209" cy="115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785" algn="ctr">
              <a:lnSpc>
                <a:spcPct val="100000"/>
              </a:lnSpc>
              <a:spcBef>
                <a:spcPts val="100"/>
              </a:spcBef>
            </a:pPr>
            <a:r>
              <a:rPr sz="3200" b="1" spc="8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（</a:t>
            </a:r>
            <a:r>
              <a:rPr sz="3200" b="1" spc="-7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種類とその特徴</a:t>
            </a:r>
            <a:r>
              <a:rPr sz="3200" b="1" spc="3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）</a:t>
            </a:r>
            <a:endParaRPr sz="3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746760" marR="5080" indent="-734695">
              <a:lnSpc>
                <a:spcPct val="152800"/>
              </a:lnSpc>
              <a:spcBef>
                <a:spcPts val="685"/>
              </a:spcBef>
            </a:pPr>
            <a:r>
              <a:rPr sz="1200" b="1" spc="-16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生成ＡＩには、テキスト、画像、音声、動画、音楽、コードの生成などに特化した多様な種類が存在します。</a:t>
            </a:r>
            <a:r>
              <a:rPr sz="1200" b="1" spc="-114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これらはエンターテイメント、教育、ビジネスなど幅広い分野で利用されています。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56454" y="2930507"/>
            <a:ext cx="3378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概要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70774" y="2930507"/>
            <a:ext cx="4940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活用例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5839" y="5455589"/>
            <a:ext cx="609600" cy="534035"/>
          </a:xfrm>
          <a:custGeom>
            <a:avLst/>
            <a:gdLst/>
            <a:ahLst/>
            <a:cxnLst/>
            <a:rect l="l" t="t" r="r" b="b"/>
            <a:pathLst>
              <a:path w="609600" h="534035">
                <a:moveTo>
                  <a:pt x="609117" y="0"/>
                </a:moveTo>
                <a:lnTo>
                  <a:pt x="0" y="0"/>
                </a:lnTo>
                <a:lnTo>
                  <a:pt x="0" y="533958"/>
                </a:lnTo>
                <a:lnTo>
                  <a:pt x="609117" y="533958"/>
                </a:lnTo>
                <a:lnTo>
                  <a:pt x="609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56364" y="5504931"/>
            <a:ext cx="514984" cy="440690"/>
            <a:chOff x="1056364" y="5504931"/>
            <a:chExt cx="514984" cy="440690"/>
          </a:xfrm>
        </p:grpSpPr>
        <p:sp>
          <p:nvSpPr>
            <p:cNvPr id="18" name="object 18"/>
            <p:cNvSpPr/>
            <p:nvPr/>
          </p:nvSpPr>
          <p:spPr>
            <a:xfrm>
              <a:off x="1424765" y="5572983"/>
              <a:ext cx="70485" cy="144145"/>
            </a:xfrm>
            <a:custGeom>
              <a:avLst/>
              <a:gdLst/>
              <a:ahLst/>
              <a:cxnLst/>
              <a:rect l="l" t="t" r="r" b="b"/>
              <a:pathLst>
                <a:path w="70484" h="144145">
                  <a:moveTo>
                    <a:pt x="69977" y="144005"/>
                  </a:moveTo>
                  <a:lnTo>
                    <a:pt x="64508" y="98074"/>
                  </a:lnTo>
                  <a:lnTo>
                    <a:pt x="50723" y="58481"/>
                  </a:lnTo>
                  <a:lnTo>
                    <a:pt x="29071" y="25649"/>
                  </a:lnTo>
                  <a:lnTo>
                    <a:pt x="0" y="0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132747" y="5572982"/>
              <a:ext cx="70485" cy="144145"/>
            </a:xfrm>
            <a:custGeom>
              <a:avLst/>
              <a:gdLst/>
              <a:ahLst/>
              <a:cxnLst/>
              <a:rect l="l" t="t" r="r" b="b"/>
              <a:pathLst>
                <a:path w="70484" h="144145">
                  <a:moveTo>
                    <a:pt x="69977" y="0"/>
                  </a:moveTo>
                  <a:lnTo>
                    <a:pt x="40897" y="25649"/>
                  </a:lnTo>
                  <a:lnTo>
                    <a:pt x="19243" y="58481"/>
                  </a:lnTo>
                  <a:lnTo>
                    <a:pt x="5461" y="98074"/>
                  </a:lnTo>
                  <a:lnTo>
                    <a:pt x="0" y="144005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226267" y="5516450"/>
              <a:ext cx="175260" cy="60960"/>
            </a:xfrm>
            <a:custGeom>
              <a:avLst/>
              <a:gdLst/>
              <a:ahLst/>
              <a:cxnLst/>
              <a:rect l="l" t="t" r="r" b="b"/>
              <a:pathLst>
                <a:path w="175259" h="60960">
                  <a:moveTo>
                    <a:pt x="158661" y="54495"/>
                  </a:moveTo>
                  <a:lnTo>
                    <a:pt x="156705" y="58699"/>
                  </a:lnTo>
                  <a:lnTo>
                    <a:pt x="151536" y="60794"/>
                  </a:lnTo>
                  <a:lnTo>
                    <a:pt x="146837" y="59258"/>
                  </a:lnTo>
                  <a:lnTo>
                    <a:pt x="132999" y="55370"/>
                  </a:lnTo>
                  <a:lnTo>
                    <a:pt x="118467" y="52587"/>
                  </a:lnTo>
                  <a:lnTo>
                    <a:pt x="103280" y="50914"/>
                  </a:lnTo>
                  <a:lnTo>
                    <a:pt x="87477" y="50355"/>
                  </a:lnTo>
                  <a:lnTo>
                    <a:pt x="71675" y="50914"/>
                  </a:lnTo>
                  <a:lnTo>
                    <a:pt x="56488" y="52587"/>
                  </a:lnTo>
                  <a:lnTo>
                    <a:pt x="41955" y="55370"/>
                  </a:lnTo>
                  <a:lnTo>
                    <a:pt x="28117" y="59258"/>
                  </a:lnTo>
                  <a:lnTo>
                    <a:pt x="23418" y="60794"/>
                  </a:lnTo>
                  <a:lnTo>
                    <a:pt x="18249" y="58699"/>
                  </a:lnTo>
                  <a:lnTo>
                    <a:pt x="16294" y="54495"/>
                  </a:lnTo>
                  <a:lnTo>
                    <a:pt x="2146" y="24130"/>
                  </a:lnTo>
                  <a:lnTo>
                    <a:pt x="0" y="19545"/>
                  </a:lnTo>
                  <a:lnTo>
                    <a:pt x="2489" y="14262"/>
                  </a:lnTo>
                  <a:lnTo>
                    <a:pt x="45991" y="3148"/>
                  </a:lnTo>
                  <a:lnTo>
                    <a:pt x="87477" y="0"/>
                  </a:lnTo>
                  <a:lnTo>
                    <a:pt x="108578" y="788"/>
                  </a:lnTo>
                  <a:lnTo>
                    <a:pt x="148579" y="7066"/>
                  </a:lnTo>
                  <a:lnTo>
                    <a:pt x="174955" y="19545"/>
                  </a:lnTo>
                  <a:lnTo>
                    <a:pt x="172808" y="24130"/>
                  </a:lnTo>
                  <a:lnTo>
                    <a:pt x="158661" y="54495"/>
                  </a:lnTo>
                  <a:close/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067883" y="5720923"/>
              <a:ext cx="102870" cy="213360"/>
            </a:xfrm>
            <a:custGeom>
              <a:avLst/>
              <a:gdLst/>
              <a:ahLst/>
              <a:cxnLst/>
              <a:rect l="l" t="t" r="r" b="b"/>
              <a:pathLst>
                <a:path w="102869" h="213360">
                  <a:moveTo>
                    <a:pt x="75209" y="13601"/>
                  </a:moveTo>
                  <a:lnTo>
                    <a:pt x="74015" y="5232"/>
                  </a:lnTo>
                  <a:lnTo>
                    <a:pt x="65722" y="0"/>
                  </a:lnTo>
                  <a:lnTo>
                    <a:pt x="58546" y="3314"/>
                  </a:lnTo>
                  <a:lnTo>
                    <a:pt x="31312" y="22142"/>
                  </a:lnTo>
                  <a:lnTo>
                    <a:pt x="11428" y="49037"/>
                  </a:lnTo>
                  <a:lnTo>
                    <a:pt x="466" y="81738"/>
                  </a:lnTo>
                  <a:lnTo>
                    <a:pt x="0" y="117982"/>
                  </a:lnTo>
                  <a:lnTo>
                    <a:pt x="10556" y="152663"/>
                  </a:lnTo>
                  <a:lnTo>
                    <a:pt x="30203" y="181009"/>
                  </a:lnTo>
                  <a:lnTo>
                    <a:pt x="56799" y="201293"/>
                  </a:lnTo>
                  <a:lnTo>
                    <a:pt x="88201" y="211785"/>
                  </a:lnTo>
                  <a:lnTo>
                    <a:pt x="96024" y="212966"/>
                  </a:lnTo>
                  <a:lnTo>
                    <a:pt x="102527" y="205625"/>
                  </a:lnTo>
                  <a:lnTo>
                    <a:pt x="101333" y="197256"/>
                  </a:lnTo>
                  <a:lnTo>
                    <a:pt x="75209" y="13601"/>
                  </a:lnTo>
                  <a:close/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181577" y="5728268"/>
              <a:ext cx="27305" cy="188595"/>
            </a:xfrm>
            <a:custGeom>
              <a:avLst/>
              <a:gdLst/>
              <a:ahLst/>
              <a:cxnLst/>
              <a:rect l="l" t="t" r="r" b="b"/>
              <a:pathLst>
                <a:path w="27305" h="188595">
                  <a:moveTo>
                    <a:pt x="0" y="0"/>
                  </a:moveTo>
                  <a:lnTo>
                    <a:pt x="26746" y="188010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457076" y="5720923"/>
              <a:ext cx="102870" cy="213360"/>
            </a:xfrm>
            <a:custGeom>
              <a:avLst/>
              <a:gdLst/>
              <a:ahLst/>
              <a:cxnLst/>
              <a:rect l="l" t="t" r="r" b="b"/>
              <a:pathLst>
                <a:path w="102869" h="213360">
                  <a:moveTo>
                    <a:pt x="27317" y="13601"/>
                  </a:moveTo>
                  <a:lnTo>
                    <a:pt x="28511" y="5232"/>
                  </a:lnTo>
                  <a:lnTo>
                    <a:pt x="36804" y="0"/>
                  </a:lnTo>
                  <a:lnTo>
                    <a:pt x="43980" y="3314"/>
                  </a:lnTo>
                  <a:lnTo>
                    <a:pt x="71214" y="22142"/>
                  </a:lnTo>
                  <a:lnTo>
                    <a:pt x="91098" y="49037"/>
                  </a:lnTo>
                  <a:lnTo>
                    <a:pt x="102060" y="81738"/>
                  </a:lnTo>
                  <a:lnTo>
                    <a:pt x="102527" y="117982"/>
                  </a:lnTo>
                  <a:lnTo>
                    <a:pt x="91971" y="152663"/>
                  </a:lnTo>
                  <a:lnTo>
                    <a:pt x="72323" y="181009"/>
                  </a:lnTo>
                  <a:lnTo>
                    <a:pt x="45727" y="201293"/>
                  </a:lnTo>
                  <a:lnTo>
                    <a:pt x="14325" y="211785"/>
                  </a:lnTo>
                  <a:lnTo>
                    <a:pt x="6502" y="212966"/>
                  </a:lnTo>
                  <a:lnTo>
                    <a:pt x="0" y="205625"/>
                  </a:lnTo>
                  <a:lnTo>
                    <a:pt x="1193" y="197256"/>
                  </a:lnTo>
                  <a:lnTo>
                    <a:pt x="27317" y="13601"/>
                  </a:lnTo>
                  <a:close/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419162" y="5728268"/>
              <a:ext cx="27305" cy="188595"/>
            </a:xfrm>
            <a:custGeom>
              <a:avLst/>
              <a:gdLst/>
              <a:ahLst/>
              <a:cxnLst/>
              <a:rect l="l" t="t" r="r" b="b"/>
              <a:pathLst>
                <a:path w="27305" h="188595">
                  <a:moveTo>
                    <a:pt x="26746" y="0"/>
                  </a:moveTo>
                  <a:lnTo>
                    <a:pt x="0" y="188010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5" name="object 25"/>
          <p:cNvSpPr/>
          <p:nvPr/>
        </p:nvSpPr>
        <p:spPr>
          <a:xfrm>
            <a:off x="986396" y="4011841"/>
            <a:ext cx="648335" cy="544830"/>
          </a:xfrm>
          <a:custGeom>
            <a:avLst/>
            <a:gdLst/>
            <a:ahLst/>
            <a:cxnLst/>
            <a:rect l="l" t="t" r="r" b="b"/>
            <a:pathLst>
              <a:path w="648335" h="544829">
                <a:moveTo>
                  <a:pt x="648004" y="0"/>
                </a:moveTo>
                <a:lnTo>
                  <a:pt x="0" y="0"/>
                </a:lnTo>
                <a:lnTo>
                  <a:pt x="0" y="544321"/>
                </a:lnTo>
                <a:lnTo>
                  <a:pt x="648004" y="544321"/>
                </a:lnTo>
                <a:lnTo>
                  <a:pt x="648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68205" y="4075944"/>
            <a:ext cx="508634" cy="454659"/>
            <a:chOff x="1068205" y="4075944"/>
            <a:chExt cx="508634" cy="454659"/>
          </a:xfrm>
        </p:grpSpPr>
        <p:sp>
          <p:nvSpPr>
            <p:cNvPr id="27" name="object 27"/>
            <p:cNvSpPr/>
            <p:nvPr/>
          </p:nvSpPr>
          <p:spPr>
            <a:xfrm>
              <a:off x="1079724" y="4087463"/>
              <a:ext cx="485140" cy="326390"/>
            </a:xfrm>
            <a:custGeom>
              <a:avLst/>
              <a:gdLst/>
              <a:ahLst/>
              <a:cxnLst/>
              <a:rect l="l" t="t" r="r" b="b"/>
              <a:pathLst>
                <a:path w="485140" h="326389">
                  <a:moveTo>
                    <a:pt x="484987" y="326047"/>
                  </a:moveTo>
                  <a:lnTo>
                    <a:pt x="0" y="326047"/>
                  </a:lnTo>
                  <a:lnTo>
                    <a:pt x="0" y="0"/>
                  </a:lnTo>
                  <a:lnTo>
                    <a:pt x="484987" y="0"/>
                  </a:lnTo>
                  <a:lnTo>
                    <a:pt x="484987" y="326047"/>
                  </a:lnTo>
                  <a:close/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120090" y="4122126"/>
              <a:ext cx="404495" cy="257175"/>
            </a:xfrm>
            <a:custGeom>
              <a:avLst/>
              <a:gdLst/>
              <a:ahLst/>
              <a:cxnLst/>
              <a:rect l="l" t="t" r="r" b="b"/>
              <a:pathLst>
                <a:path w="404494" h="257175">
                  <a:moveTo>
                    <a:pt x="404253" y="256717"/>
                  </a:moveTo>
                  <a:lnTo>
                    <a:pt x="0" y="256717"/>
                  </a:lnTo>
                  <a:lnTo>
                    <a:pt x="0" y="0"/>
                  </a:lnTo>
                  <a:lnTo>
                    <a:pt x="404253" y="0"/>
                  </a:lnTo>
                  <a:lnTo>
                    <a:pt x="404253" y="256717"/>
                  </a:lnTo>
                  <a:close/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7902" y="4404461"/>
              <a:ext cx="248627" cy="12609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6356" y="4143166"/>
              <a:ext cx="271725" cy="217542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994181" y="3295446"/>
            <a:ext cx="632460" cy="544830"/>
            <a:chOff x="994181" y="3295446"/>
            <a:chExt cx="632460" cy="544830"/>
          </a:xfrm>
        </p:grpSpPr>
        <p:sp>
          <p:nvSpPr>
            <p:cNvPr id="32" name="object 32"/>
            <p:cNvSpPr/>
            <p:nvPr/>
          </p:nvSpPr>
          <p:spPr>
            <a:xfrm>
              <a:off x="994181" y="3295446"/>
              <a:ext cx="632460" cy="544830"/>
            </a:xfrm>
            <a:custGeom>
              <a:avLst/>
              <a:gdLst/>
              <a:ahLst/>
              <a:cxnLst/>
              <a:rect l="l" t="t" r="r" b="b"/>
              <a:pathLst>
                <a:path w="632460" h="544829">
                  <a:moveTo>
                    <a:pt x="632447" y="0"/>
                  </a:moveTo>
                  <a:lnTo>
                    <a:pt x="0" y="0"/>
                  </a:lnTo>
                  <a:lnTo>
                    <a:pt x="0" y="544322"/>
                  </a:lnTo>
                  <a:lnTo>
                    <a:pt x="632447" y="544322"/>
                  </a:lnTo>
                  <a:lnTo>
                    <a:pt x="6324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068358" y="3371063"/>
              <a:ext cx="485140" cy="326390"/>
            </a:xfrm>
            <a:custGeom>
              <a:avLst/>
              <a:gdLst/>
              <a:ahLst/>
              <a:cxnLst/>
              <a:rect l="l" t="t" r="r" b="b"/>
              <a:pathLst>
                <a:path w="485140" h="326389">
                  <a:moveTo>
                    <a:pt x="484987" y="326047"/>
                  </a:moveTo>
                  <a:lnTo>
                    <a:pt x="0" y="326047"/>
                  </a:lnTo>
                  <a:lnTo>
                    <a:pt x="0" y="0"/>
                  </a:lnTo>
                  <a:lnTo>
                    <a:pt x="484987" y="0"/>
                  </a:lnTo>
                  <a:lnTo>
                    <a:pt x="484987" y="326047"/>
                  </a:lnTo>
                  <a:close/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108736" y="3405727"/>
              <a:ext cx="404495" cy="257175"/>
            </a:xfrm>
            <a:custGeom>
              <a:avLst/>
              <a:gdLst/>
              <a:ahLst/>
              <a:cxnLst/>
              <a:rect l="l" t="t" r="r" b="b"/>
              <a:pathLst>
                <a:path w="404494" h="257175">
                  <a:moveTo>
                    <a:pt x="404241" y="256717"/>
                  </a:moveTo>
                  <a:lnTo>
                    <a:pt x="0" y="256717"/>
                  </a:lnTo>
                  <a:lnTo>
                    <a:pt x="0" y="0"/>
                  </a:lnTo>
                  <a:lnTo>
                    <a:pt x="404241" y="0"/>
                  </a:lnTo>
                  <a:lnTo>
                    <a:pt x="404241" y="256717"/>
                  </a:lnTo>
                  <a:close/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6536" y="3688062"/>
              <a:ext cx="248627" cy="12609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281324" y="3472912"/>
              <a:ext cx="154305" cy="0"/>
            </a:xfrm>
            <a:custGeom>
              <a:avLst/>
              <a:gdLst/>
              <a:ahLst/>
              <a:cxnLst/>
              <a:rect l="l" t="t" r="r" b="b"/>
              <a:pathLst>
                <a:path w="154305">
                  <a:moveTo>
                    <a:pt x="0" y="0"/>
                  </a:moveTo>
                  <a:lnTo>
                    <a:pt x="153911" y="0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181106" y="3444721"/>
              <a:ext cx="50800" cy="36195"/>
            </a:xfrm>
            <a:custGeom>
              <a:avLst/>
              <a:gdLst/>
              <a:ahLst/>
              <a:cxnLst/>
              <a:rect l="l" t="t" r="r" b="b"/>
              <a:pathLst>
                <a:path w="50800" h="36195">
                  <a:moveTo>
                    <a:pt x="0" y="18796"/>
                  </a:moveTo>
                  <a:lnTo>
                    <a:pt x="22821" y="35801"/>
                  </a:lnTo>
                  <a:lnTo>
                    <a:pt x="50558" y="0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281324" y="3543453"/>
              <a:ext cx="154305" cy="0"/>
            </a:xfrm>
            <a:custGeom>
              <a:avLst/>
              <a:gdLst/>
              <a:ahLst/>
              <a:cxnLst/>
              <a:rect l="l" t="t" r="r" b="b"/>
              <a:pathLst>
                <a:path w="154305">
                  <a:moveTo>
                    <a:pt x="0" y="0"/>
                  </a:moveTo>
                  <a:lnTo>
                    <a:pt x="153911" y="0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181106" y="3515261"/>
              <a:ext cx="50800" cy="36195"/>
            </a:xfrm>
            <a:custGeom>
              <a:avLst/>
              <a:gdLst/>
              <a:ahLst/>
              <a:cxnLst/>
              <a:rect l="l" t="t" r="r" b="b"/>
              <a:pathLst>
                <a:path w="50800" h="36195">
                  <a:moveTo>
                    <a:pt x="0" y="18796"/>
                  </a:moveTo>
                  <a:lnTo>
                    <a:pt x="22821" y="35801"/>
                  </a:lnTo>
                  <a:lnTo>
                    <a:pt x="50558" y="0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281324" y="3613993"/>
              <a:ext cx="154305" cy="0"/>
            </a:xfrm>
            <a:custGeom>
              <a:avLst/>
              <a:gdLst/>
              <a:ahLst/>
              <a:cxnLst/>
              <a:rect l="l" t="t" r="r" b="b"/>
              <a:pathLst>
                <a:path w="154305">
                  <a:moveTo>
                    <a:pt x="0" y="0"/>
                  </a:moveTo>
                  <a:lnTo>
                    <a:pt x="153911" y="0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181106" y="3585801"/>
              <a:ext cx="50800" cy="36195"/>
            </a:xfrm>
            <a:custGeom>
              <a:avLst/>
              <a:gdLst/>
              <a:ahLst/>
              <a:cxnLst/>
              <a:rect l="l" t="t" r="r" b="b"/>
              <a:pathLst>
                <a:path w="50800" h="36195">
                  <a:moveTo>
                    <a:pt x="0" y="18796"/>
                  </a:moveTo>
                  <a:lnTo>
                    <a:pt x="22821" y="35801"/>
                  </a:lnTo>
                  <a:lnTo>
                    <a:pt x="50558" y="0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025283" y="4752009"/>
            <a:ext cx="570865" cy="518795"/>
            <a:chOff x="1025283" y="4752009"/>
            <a:chExt cx="570865" cy="518795"/>
          </a:xfrm>
        </p:grpSpPr>
        <p:sp>
          <p:nvSpPr>
            <p:cNvPr id="43" name="object 43"/>
            <p:cNvSpPr/>
            <p:nvPr/>
          </p:nvSpPr>
          <p:spPr>
            <a:xfrm>
              <a:off x="1025283" y="4752009"/>
              <a:ext cx="570865" cy="518795"/>
            </a:xfrm>
            <a:custGeom>
              <a:avLst/>
              <a:gdLst/>
              <a:ahLst/>
              <a:cxnLst/>
              <a:rect l="l" t="t" r="r" b="b"/>
              <a:pathLst>
                <a:path w="570865" h="518795">
                  <a:moveTo>
                    <a:pt x="570242" y="0"/>
                  </a:moveTo>
                  <a:lnTo>
                    <a:pt x="0" y="0"/>
                  </a:lnTo>
                  <a:lnTo>
                    <a:pt x="0" y="518401"/>
                  </a:lnTo>
                  <a:lnTo>
                    <a:pt x="570242" y="518401"/>
                  </a:lnTo>
                  <a:lnTo>
                    <a:pt x="570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1422" y="4913589"/>
              <a:ext cx="131381" cy="19939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230943" y="4815919"/>
              <a:ext cx="113664" cy="394970"/>
            </a:xfrm>
            <a:custGeom>
              <a:avLst/>
              <a:gdLst/>
              <a:ahLst/>
              <a:cxnLst/>
              <a:rect l="l" t="t" r="r" b="b"/>
              <a:pathLst>
                <a:path w="113665" h="394970">
                  <a:moveTo>
                    <a:pt x="0" y="100567"/>
                  </a:moveTo>
                  <a:lnTo>
                    <a:pt x="83299" y="5610"/>
                  </a:lnTo>
                  <a:lnTo>
                    <a:pt x="92629" y="0"/>
                  </a:lnTo>
                  <a:lnTo>
                    <a:pt x="102420" y="1230"/>
                  </a:lnTo>
                  <a:lnTo>
                    <a:pt x="110147" y="8129"/>
                  </a:lnTo>
                  <a:lnTo>
                    <a:pt x="113284" y="19529"/>
                  </a:lnTo>
                  <a:lnTo>
                    <a:pt x="113284" y="375192"/>
                  </a:lnTo>
                  <a:lnTo>
                    <a:pt x="110147" y="386593"/>
                  </a:lnTo>
                  <a:lnTo>
                    <a:pt x="102420" y="393498"/>
                  </a:lnTo>
                  <a:lnTo>
                    <a:pt x="92629" y="394732"/>
                  </a:lnTo>
                  <a:lnTo>
                    <a:pt x="83299" y="389124"/>
                  </a:lnTo>
                  <a:lnTo>
                    <a:pt x="0" y="294154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460684" y="4878602"/>
              <a:ext cx="66675" cy="269875"/>
            </a:xfrm>
            <a:custGeom>
              <a:avLst/>
              <a:gdLst/>
              <a:ahLst/>
              <a:cxnLst/>
              <a:rect l="l" t="t" r="r" b="b"/>
              <a:pathLst>
                <a:path w="66675" h="269875">
                  <a:moveTo>
                    <a:pt x="0" y="0"/>
                  </a:moveTo>
                  <a:lnTo>
                    <a:pt x="33165" y="34068"/>
                  </a:lnTo>
                  <a:lnTo>
                    <a:pt x="55276" y="72547"/>
                  </a:lnTo>
                  <a:lnTo>
                    <a:pt x="66331" y="113674"/>
                  </a:lnTo>
                  <a:lnTo>
                    <a:pt x="66331" y="155683"/>
                  </a:lnTo>
                  <a:lnTo>
                    <a:pt x="55276" y="196811"/>
                  </a:lnTo>
                  <a:lnTo>
                    <a:pt x="33165" y="235294"/>
                  </a:lnTo>
                  <a:lnTo>
                    <a:pt x="0" y="269367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3606" y="4902579"/>
              <a:ext cx="100747" cy="221399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1012316" y="6211303"/>
            <a:ext cx="596265" cy="477520"/>
            <a:chOff x="1012316" y="6211303"/>
            <a:chExt cx="596265" cy="477520"/>
          </a:xfrm>
        </p:grpSpPr>
        <p:sp>
          <p:nvSpPr>
            <p:cNvPr id="49" name="object 49"/>
            <p:cNvSpPr/>
            <p:nvPr/>
          </p:nvSpPr>
          <p:spPr>
            <a:xfrm>
              <a:off x="1012316" y="6211303"/>
              <a:ext cx="596265" cy="477520"/>
            </a:xfrm>
            <a:custGeom>
              <a:avLst/>
              <a:gdLst/>
              <a:ahLst/>
              <a:cxnLst/>
              <a:rect l="l" t="t" r="r" b="b"/>
              <a:pathLst>
                <a:path w="596265" h="477520">
                  <a:moveTo>
                    <a:pt x="596150" y="0"/>
                  </a:moveTo>
                  <a:lnTo>
                    <a:pt x="0" y="0"/>
                  </a:lnTo>
                  <a:lnTo>
                    <a:pt x="0" y="476923"/>
                  </a:lnTo>
                  <a:lnTo>
                    <a:pt x="596150" y="476923"/>
                  </a:lnTo>
                  <a:lnTo>
                    <a:pt x="596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113038" y="6265601"/>
              <a:ext cx="408940" cy="277495"/>
            </a:xfrm>
            <a:custGeom>
              <a:avLst/>
              <a:gdLst/>
              <a:ahLst/>
              <a:cxnLst/>
              <a:rect l="l" t="t" r="r" b="b"/>
              <a:pathLst>
                <a:path w="408940" h="277495">
                  <a:moveTo>
                    <a:pt x="0" y="277114"/>
                  </a:moveTo>
                  <a:lnTo>
                    <a:pt x="0" y="18059"/>
                  </a:lnTo>
                  <a:lnTo>
                    <a:pt x="1419" y="11031"/>
                  </a:lnTo>
                  <a:lnTo>
                    <a:pt x="5291" y="5291"/>
                  </a:lnTo>
                  <a:lnTo>
                    <a:pt x="11031" y="1419"/>
                  </a:lnTo>
                  <a:lnTo>
                    <a:pt x="18059" y="0"/>
                  </a:lnTo>
                  <a:lnTo>
                    <a:pt x="390740" y="0"/>
                  </a:lnTo>
                  <a:lnTo>
                    <a:pt x="397768" y="1419"/>
                  </a:lnTo>
                  <a:lnTo>
                    <a:pt x="403509" y="5291"/>
                  </a:lnTo>
                  <a:lnTo>
                    <a:pt x="407380" y="11031"/>
                  </a:lnTo>
                  <a:lnTo>
                    <a:pt x="408800" y="18059"/>
                  </a:lnTo>
                  <a:lnTo>
                    <a:pt x="408800" y="277114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156633" y="6311176"/>
              <a:ext cx="321945" cy="208915"/>
            </a:xfrm>
            <a:custGeom>
              <a:avLst/>
              <a:gdLst/>
              <a:ahLst/>
              <a:cxnLst/>
              <a:rect l="l" t="t" r="r" b="b"/>
              <a:pathLst>
                <a:path w="321944" h="208915">
                  <a:moveTo>
                    <a:pt x="302679" y="208826"/>
                  </a:moveTo>
                  <a:lnTo>
                    <a:pt x="18935" y="208826"/>
                  </a:lnTo>
                  <a:lnTo>
                    <a:pt x="11562" y="207339"/>
                  </a:lnTo>
                  <a:lnTo>
                    <a:pt x="5543" y="203282"/>
                  </a:lnTo>
                  <a:lnTo>
                    <a:pt x="1487" y="197263"/>
                  </a:lnTo>
                  <a:lnTo>
                    <a:pt x="0" y="189890"/>
                  </a:lnTo>
                  <a:lnTo>
                    <a:pt x="0" y="18935"/>
                  </a:lnTo>
                  <a:lnTo>
                    <a:pt x="1487" y="11562"/>
                  </a:lnTo>
                  <a:lnTo>
                    <a:pt x="5543" y="5543"/>
                  </a:lnTo>
                  <a:lnTo>
                    <a:pt x="11562" y="1487"/>
                  </a:lnTo>
                  <a:lnTo>
                    <a:pt x="18935" y="0"/>
                  </a:lnTo>
                  <a:lnTo>
                    <a:pt x="302679" y="0"/>
                  </a:lnTo>
                  <a:lnTo>
                    <a:pt x="310047" y="1487"/>
                  </a:lnTo>
                  <a:lnTo>
                    <a:pt x="316066" y="5543"/>
                  </a:lnTo>
                  <a:lnTo>
                    <a:pt x="320125" y="11562"/>
                  </a:lnTo>
                  <a:lnTo>
                    <a:pt x="321614" y="18935"/>
                  </a:lnTo>
                  <a:lnTo>
                    <a:pt x="321614" y="189890"/>
                  </a:lnTo>
                  <a:lnTo>
                    <a:pt x="320125" y="197263"/>
                  </a:lnTo>
                  <a:lnTo>
                    <a:pt x="316066" y="203282"/>
                  </a:lnTo>
                  <a:lnTo>
                    <a:pt x="310047" y="207339"/>
                  </a:lnTo>
                  <a:lnTo>
                    <a:pt x="302679" y="208826"/>
                  </a:lnTo>
                  <a:close/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089933" y="6572309"/>
              <a:ext cx="455295" cy="56515"/>
            </a:xfrm>
            <a:custGeom>
              <a:avLst/>
              <a:gdLst/>
              <a:ahLst/>
              <a:cxnLst/>
              <a:rect l="l" t="t" r="r" b="b"/>
              <a:pathLst>
                <a:path w="455294" h="56515">
                  <a:moveTo>
                    <a:pt x="414058" y="56375"/>
                  </a:moveTo>
                  <a:lnTo>
                    <a:pt x="40957" y="56375"/>
                  </a:lnTo>
                  <a:lnTo>
                    <a:pt x="25015" y="53156"/>
                  </a:lnTo>
                  <a:lnTo>
                    <a:pt x="11996" y="44378"/>
                  </a:lnTo>
                  <a:lnTo>
                    <a:pt x="3218" y="31359"/>
                  </a:lnTo>
                  <a:lnTo>
                    <a:pt x="0" y="15417"/>
                  </a:lnTo>
                  <a:lnTo>
                    <a:pt x="0" y="0"/>
                  </a:lnTo>
                  <a:lnTo>
                    <a:pt x="455015" y="0"/>
                  </a:lnTo>
                  <a:lnTo>
                    <a:pt x="455015" y="15417"/>
                  </a:lnTo>
                  <a:lnTo>
                    <a:pt x="451796" y="31359"/>
                  </a:lnTo>
                  <a:lnTo>
                    <a:pt x="443018" y="44378"/>
                  </a:lnTo>
                  <a:lnTo>
                    <a:pt x="429999" y="53156"/>
                  </a:lnTo>
                  <a:lnTo>
                    <a:pt x="414058" y="56375"/>
                  </a:lnTo>
                  <a:close/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219462" y="6376278"/>
              <a:ext cx="28575" cy="75565"/>
            </a:xfrm>
            <a:custGeom>
              <a:avLst/>
              <a:gdLst/>
              <a:ahLst/>
              <a:cxnLst/>
              <a:rect l="l" t="t" r="r" b="b"/>
              <a:pathLst>
                <a:path w="28575" h="75564">
                  <a:moveTo>
                    <a:pt x="28181" y="0"/>
                  </a:moveTo>
                  <a:lnTo>
                    <a:pt x="0" y="37579"/>
                  </a:lnTo>
                  <a:lnTo>
                    <a:pt x="28181" y="75171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1387233" y="6376272"/>
              <a:ext cx="28575" cy="75565"/>
            </a:xfrm>
            <a:custGeom>
              <a:avLst/>
              <a:gdLst/>
              <a:ahLst/>
              <a:cxnLst/>
              <a:rect l="l" t="t" r="r" b="b"/>
              <a:pathLst>
                <a:path w="28575" h="75564">
                  <a:moveTo>
                    <a:pt x="0" y="75171"/>
                  </a:moveTo>
                  <a:lnTo>
                    <a:pt x="28181" y="37592"/>
                  </a:lnTo>
                  <a:lnTo>
                    <a:pt x="0" y="0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299526" y="6383218"/>
              <a:ext cx="40640" cy="61594"/>
            </a:xfrm>
            <a:custGeom>
              <a:avLst/>
              <a:gdLst/>
              <a:ahLst/>
              <a:cxnLst/>
              <a:rect l="l" t="t" r="r" b="b"/>
              <a:pathLst>
                <a:path w="40640" h="61595">
                  <a:moveTo>
                    <a:pt x="0" y="61290"/>
                  </a:moveTo>
                  <a:lnTo>
                    <a:pt x="40614" y="0"/>
                  </a:lnTo>
                </a:path>
              </a:pathLst>
            </a:custGeom>
            <a:ln w="23037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xfrm>
            <a:off x="9944116" y="7080547"/>
            <a:ext cx="483234" cy="21095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145"/>
              </a:spcBef>
            </a:pPr>
            <a:r>
              <a:rPr spc="-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3" y="1548005"/>
            <a:ext cx="9252585" cy="5292090"/>
          </a:xfrm>
          <a:custGeom>
            <a:avLst/>
            <a:gdLst/>
            <a:ahLst/>
            <a:cxnLst/>
            <a:rect l="l" t="t" r="r" b="b"/>
            <a:pathLst>
              <a:path w="9252585" h="5292090">
                <a:moveTo>
                  <a:pt x="9071991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5112004"/>
                </a:lnTo>
                <a:lnTo>
                  <a:pt x="6429" y="5159852"/>
                </a:lnTo>
                <a:lnTo>
                  <a:pt x="24573" y="5202848"/>
                </a:lnTo>
                <a:lnTo>
                  <a:pt x="52717" y="5239278"/>
                </a:lnTo>
                <a:lnTo>
                  <a:pt x="89146" y="5267424"/>
                </a:lnTo>
                <a:lnTo>
                  <a:pt x="132144" y="5285570"/>
                </a:lnTo>
                <a:lnTo>
                  <a:pt x="179997" y="5292001"/>
                </a:lnTo>
                <a:lnTo>
                  <a:pt x="9071991" y="5292001"/>
                </a:lnTo>
                <a:lnTo>
                  <a:pt x="9119844" y="5285570"/>
                </a:lnTo>
                <a:lnTo>
                  <a:pt x="9162844" y="5267424"/>
                </a:lnTo>
                <a:lnTo>
                  <a:pt x="9199276" y="5239278"/>
                </a:lnTo>
                <a:lnTo>
                  <a:pt x="9227423" y="5202848"/>
                </a:lnTo>
                <a:lnTo>
                  <a:pt x="9245570" y="5159852"/>
                </a:lnTo>
                <a:lnTo>
                  <a:pt x="9252000" y="5112004"/>
                </a:lnTo>
                <a:lnTo>
                  <a:pt x="9252000" y="179997"/>
                </a:lnTo>
                <a:lnTo>
                  <a:pt x="9245570" y="132149"/>
                </a:lnTo>
                <a:lnTo>
                  <a:pt x="9227423" y="89152"/>
                </a:lnTo>
                <a:lnTo>
                  <a:pt x="9199276" y="52722"/>
                </a:lnTo>
                <a:lnTo>
                  <a:pt x="9162844" y="24576"/>
                </a:lnTo>
                <a:lnTo>
                  <a:pt x="9119844" y="6430"/>
                </a:lnTo>
                <a:lnTo>
                  <a:pt x="9071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99" y="7181879"/>
            <a:ext cx="1236268" cy="18745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3994" y="7023435"/>
            <a:ext cx="255904" cy="313690"/>
            <a:chOff x="233994" y="7023435"/>
            <a:chExt cx="255904" cy="313690"/>
          </a:xfrm>
        </p:grpSpPr>
        <p:sp>
          <p:nvSpPr>
            <p:cNvPr id="5" name="object 5"/>
            <p:cNvSpPr/>
            <p:nvPr/>
          </p:nvSpPr>
          <p:spPr>
            <a:xfrm>
              <a:off x="273047" y="7023435"/>
              <a:ext cx="174625" cy="313690"/>
            </a:xfrm>
            <a:custGeom>
              <a:avLst/>
              <a:gdLst/>
              <a:ahLst/>
              <a:cxnLst/>
              <a:rect l="l" t="t" r="r" b="b"/>
              <a:pathLst>
                <a:path w="174625" h="313690">
                  <a:moveTo>
                    <a:pt x="86677" y="0"/>
                  </a:moveTo>
                  <a:lnTo>
                    <a:pt x="46672" y="952"/>
                  </a:lnTo>
                  <a:lnTo>
                    <a:pt x="8572" y="7607"/>
                  </a:lnTo>
                  <a:lnTo>
                    <a:pt x="0" y="28574"/>
                  </a:lnTo>
                  <a:lnTo>
                    <a:pt x="0" y="279069"/>
                  </a:lnTo>
                  <a:lnTo>
                    <a:pt x="1917" y="283844"/>
                  </a:lnTo>
                  <a:lnTo>
                    <a:pt x="3809" y="289559"/>
                  </a:lnTo>
                  <a:lnTo>
                    <a:pt x="40957" y="311467"/>
                  </a:lnTo>
                  <a:lnTo>
                    <a:pt x="86677" y="313359"/>
                  </a:lnTo>
                  <a:lnTo>
                    <a:pt x="115252" y="312419"/>
                  </a:lnTo>
                  <a:lnTo>
                    <a:pt x="154304" y="306704"/>
                  </a:lnTo>
                  <a:lnTo>
                    <a:pt x="172402" y="283844"/>
                  </a:lnTo>
                  <a:lnTo>
                    <a:pt x="174307" y="279069"/>
                  </a:lnTo>
                  <a:lnTo>
                    <a:pt x="174307" y="28574"/>
                  </a:lnTo>
                  <a:lnTo>
                    <a:pt x="173367" y="20954"/>
                  </a:lnTo>
                  <a:lnTo>
                    <a:pt x="127647" y="952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E73D6D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94" y="7033910"/>
              <a:ext cx="255277" cy="29051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06004" y="7073999"/>
            <a:ext cx="251993" cy="25200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87995" y="288004"/>
            <a:ext cx="1314450" cy="252095"/>
          </a:xfrm>
          <a:custGeom>
            <a:avLst/>
            <a:gdLst/>
            <a:ahLst/>
            <a:cxnLst/>
            <a:rect l="l" t="t" r="r" b="b"/>
            <a:pathLst>
              <a:path w="1314450" h="252095">
                <a:moveTo>
                  <a:pt x="1278001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216001"/>
                </a:lnTo>
                <a:lnTo>
                  <a:pt x="2828" y="230012"/>
                </a:lnTo>
                <a:lnTo>
                  <a:pt x="10544" y="241457"/>
                </a:lnTo>
                <a:lnTo>
                  <a:pt x="21988" y="249175"/>
                </a:lnTo>
                <a:lnTo>
                  <a:pt x="36004" y="252006"/>
                </a:lnTo>
                <a:lnTo>
                  <a:pt x="1278001" y="252006"/>
                </a:lnTo>
                <a:lnTo>
                  <a:pt x="1292017" y="249175"/>
                </a:lnTo>
                <a:lnTo>
                  <a:pt x="1303461" y="241457"/>
                </a:lnTo>
                <a:lnTo>
                  <a:pt x="1311176" y="230012"/>
                </a:lnTo>
                <a:lnTo>
                  <a:pt x="1314005" y="216001"/>
                </a:lnTo>
                <a:lnTo>
                  <a:pt x="1314005" y="36004"/>
                </a:lnTo>
                <a:lnTo>
                  <a:pt x="1311176" y="21988"/>
                </a:lnTo>
                <a:lnTo>
                  <a:pt x="1303461" y="10544"/>
                </a:lnTo>
                <a:lnTo>
                  <a:pt x="1292017" y="2828"/>
                </a:lnTo>
                <a:lnTo>
                  <a:pt x="1278001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612" y="324339"/>
            <a:ext cx="1276985" cy="4090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b="1" baseline="4629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生成AI</a:t>
            </a:r>
            <a:r>
              <a:rPr sz="1800" b="1" spc="-75" baseline="4629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の安全性</a:t>
            </a:r>
            <a:r>
              <a:rPr sz="1350" b="1" spc="67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ahoma"/>
              </a:rPr>
              <a:t>Ⅰ</a:t>
            </a:r>
            <a:endParaRPr sz="1350" dirty="0">
              <a:latin typeface="游ゴシック" panose="020B0400000000000000" pitchFamily="50" charset="-128"/>
              <a:ea typeface="游ゴシック" panose="020B0400000000000000" pitchFamily="50" charset="-128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00437" y="2016004"/>
            <a:ext cx="1075690" cy="962660"/>
            <a:chOff x="1400437" y="2016004"/>
            <a:chExt cx="1075690" cy="962660"/>
          </a:xfrm>
        </p:grpSpPr>
        <p:sp>
          <p:nvSpPr>
            <p:cNvPr id="11" name="object 11"/>
            <p:cNvSpPr/>
            <p:nvPr/>
          </p:nvSpPr>
          <p:spPr>
            <a:xfrm>
              <a:off x="1424821" y="2040388"/>
              <a:ext cx="1026794" cy="690245"/>
            </a:xfrm>
            <a:custGeom>
              <a:avLst/>
              <a:gdLst/>
              <a:ahLst/>
              <a:cxnLst/>
              <a:rect l="l" t="t" r="r" b="b"/>
              <a:pathLst>
                <a:path w="1026794" h="690244">
                  <a:moveTo>
                    <a:pt x="1026490" y="690092"/>
                  </a:moveTo>
                  <a:lnTo>
                    <a:pt x="0" y="690092"/>
                  </a:lnTo>
                  <a:lnTo>
                    <a:pt x="0" y="0"/>
                  </a:lnTo>
                  <a:lnTo>
                    <a:pt x="1026490" y="0"/>
                  </a:lnTo>
                  <a:lnTo>
                    <a:pt x="1026490" y="690092"/>
                  </a:lnTo>
                  <a:close/>
                </a:path>
              </a:pathLst>
            </a:custGeom>
            <a:ln w="48768">
              <a:solidFill>
                <a:srgbClr val="0070B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510263" y="2113765"/>
              <a:ext cx="855980" cy="543560"/>
            </a:xfrm>
            <a:custGeom>
              <a:avLst/>
              <a:gdLst/>
              <a:ahLst/>
              <a:cxnLst/>
              <a:rect l="l" t="t" r="r" b="b"/>
              <a:pathLst>
                <a:path w="855980" h="543560">
                  <a:moveTo>
                    <a:pt x="855599" y="543344"/>
                  </a:moveTo>
                  <a:lnTo>
                    <a:pt x="0" y="543344"/>
                  </a:lnTo>
                  <a:lnTo>
                    <a:pt x="0" y="0"/>
                  </a:lnTo>
                  <a:lnTo>
                    <a:pt x="855599" y="0"/>
                  </a:lnTo>
                  <a:lnTo>
                    <a:pt x="855599" y="543344"/>
                  </a:lnTo>
                  <a:close/>
                </a:path>
              </a:pathLst>
            </a:custGeom>
            <a:ln w="48768">
              <a:solidFill>
                <a:srgbClr val="0070B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99327" y="2735708"/>
              <a:ext cx="477520" cy="218440"/>
            </a:xfrm>
            <a:custGeom>
              <a:avLst/>
              <a:gdLst/>
              <a:ahLst/>
              <a:cxnLst/>
              <a:rect l="l" t="t" r="r" b="b"/>
              <a:pathLst>
                <a:path w="477519" h="218439">
                  <a:moveTo>
                    <a:pt x="140576" y="0"/>
                  </a:moveTo>
                  <a:lnTo>
                    <a:pt x="140576" y="96939"/>
                  </a:lnTo>
                  <a:lnTo>
                    <a:pt x="132586" y="133265"/>
                  </a:lnTo>
                  <a:lnTo>
                    <a:pt x="107554" y="165723"/>
                  </a:lnTo>
                  <a:lnTo>
                    <a:pt x="63889" y="194088"/>
                  </a:lnTo>
                  <a:lnTo>
                    <a:pt x="0" y="218135"/>
                  </a:lnTo>
                  <a:lnTo>
                    <a:pt x="477469" y="218135"/>
                  </a:lnTo>
                  <a:lnTo>
                    <a:pt x="413579" y="194088"/>
                  </a:lnTo>
                  <a:lnTo>
                    <a:pt x="369914" y="165723"/>
                  </a:lnTo>
                  <a:lnTo>
                    <a:pt x="344882" y="133265"/>
                  </a:lnTo>
                  <a:lnTo>
                    <a:pt x="336892" y="96939"/>
                  </a:lnTo>
                  <a:lnTo>
                    <a:pt x="336892" y="0"/>
                  </a:lnTo>
                </a:path>
              </a:pathLst>
            </a:custGeom>
            <a:ln w="48768">
              <a:solidFill>
                <a:srgbClr val="0070B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661110" y="2302515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5">
                  <a:moveTo>
                    <a:pt x="0" y="0"/>
                  </a:moveTo>
                  <a:lnTo>
                    <a:pt x="0" y="140157"/>
                  </a:lnTo>
                </a:path>
              </a:pathLst>
            </a:custGeom>
            <a:ln w="48768">
              <a:solidFill>
                <a:srgbClr val="0070B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956558" y="2302515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5">
                  <a:moveTo>
                    <a:pt x="0" y="0"/>
                  </a:moveTo>
                  <a:lnTo>
                    <a:pt x="0" y="140157"/>
                  </a:lnTo>
                </a:path>
              </a:pathLst>
            </a:custGeom>
            <a:ln w="48768">
              <a:solidFill>
                <a:srgbClr val="0070B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198014" y="2302515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5">
                  <a:moveTo>
                    <a:pt x="0" y="0"/>
                  </a:moveTo>
                  <a:lnTo>
                    <a:pt x="0" y="140157"/>
                  </a:lnTo>
                </a:path>
              </a:pathLst>
            </a:custGeom>
            <a:ln w="48768">
              <a:solidFill>
                <a:srgbClr val="0070B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049830" y="2339445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914" y="0"/>
                  </a:lnTo>
                </a:path>
              </a:pathLst>
            </a:custGeom>
            <a:ln w="48768">
              <a:solidFill>
                <a:srgbClr val="0070B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049830" y="2405731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4914" y="0"/>
                  </a:lnTo>
                </a:path>
              </a:pathLst>
            </a:custGeom>
            <a:ln w="48768">
              <a:solidFill>
                <a:srgbClr val="0070B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761486" y="2372588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69">
                  <a:moveTo>
                    <a:pt x="0" y="0"/>
                  </a:moveTo>
                  <a:lnTo>
                    <a:pt x="102273" y="0"/>
                  </a:lnTo>
                </a:path>
              </a:pathLst>
            </a:custGeom>
            <a:ln w="48768">
              <a:solidFill>
                <a:srgbClr val="0070B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812620" y="2321454"/>
              <a:ext cx="0" cy="102870"/>
            </a:xfrm>
            <a:custGeom>
              <a:avLst/>
              <a:gdLst/>
              <a:ahLst/>
              <a:cxnLst/>
              <a:rect l="l" t="t" r="r" b="b"/>
              <a:pathLst>
                <a:path h="102869">
                  <a:moveTo>
                    <a:pt x="0" y="0"/>
                  </a:moveTo>
                  <a:lnTo>
                    <a:pt x="0" y="102273"/>
                  </a:lnTo>
                </a:path>
              </a:pathLst>
            </a:custGeom>
            <a:ln w="48768">
              <a:solidFill>
                <a:srgbClr val="0070B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1" name="object 21"/>
          <p:cNvSpPr/>
          <p:nvPr/>
        </p:nvSpPr>
        <p:spPr>
          <a:xfrm>
            <a:off x="6213599" y="3524405"/>
            <a:ext cx="1440180" cy="432434"/>
          </a:xfrm>
          <a:custGeom>
            <a:avLst/>
            <a:gdLst/>
            <a:ahLst/>
            <a:cxnLst/>
            <a:rect l="l" t="t" r="r" b="b"/>
            <a:pathLst>
              <a:path w="1440179" h="432435">
                <a:moveTo>
                  <a:pt x="1332001" y="0"/>
                </a:moveTo>
                <a:lnTo>
                  <a:pt x="108000" y="0"/>
                </a:ln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324002"/>
                </a:lnTo>
                <a:lnTo>
                  <a:pt x="8486" y="366037"/>
                </a:lnTo>
                <a:lnTo>
                  <a:pt x="31630" y="400367"/>
                </a:lnTo>
                <a:lnTo>
                  <a:pt x="65960" y="423514"/>
                </a:lnTo>
                <a:lnTo>
                  <a:pt x="108000" y="432003"/>
                </a:lnTo>
                <a:lnTo>
                  <a:pt x="1332001" y="432003"/>
                </a:lnTo>
                <a:lnTo>
                  <a:pt x="1374042" y="423514"/>
                </a:lnTo>
                <a:lnTo>
                  <a:pt x="1408371" y="400367"/>
                </a:lnTo>
                <a:lnTo>
                  <a:pt x="1431515" y="366037"/>
                </a:lnTo>
                <a:lnTo>
                  <a:pt x="1440002" y="324002"/>
                </a:lnTo>
                <a:lnTo>
                  <a:pt x="1440002" y="108000"/>
                </a:lnTo>
                <a:lnTo>
                  <a:pt x="1431515" y="65960"/>
                </a:lnTo>
                <a:lnTo>
                  <a:pt x="1408371" y="31630"/>
                </a:lnTo>
                <a:lnTo>
                  <a:pt x="1374042" y="8486"/>
                </a:lnTo>
                <a:lnTo>
                  <a:pt x="1332001" y="0"/>
                </a:lnTo>
                <a:close/>
              </a:path>
            </a:pathLst>
          </a:custGeom>
          <a:solidFill>
            <a:srgbClr val="FFDCDC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0">
              <a:lnSpc>
                <a:spcPct val="100000"/>
              </a:lnSpc>
              <a:spcBef>
                <a:spcPts val="100"/>
              </a:spcBef>
            </a:pPr>
            <a:r>
              <a:rPr spc="-33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「ハルシネーション」って何？</a:t>
            </a:r>
          </a:p>
        </p:txBody>
      </p:sp>
      <p:sp>
        <p:nvSpPr>
          <p:cNvPr id="23" name="object 23"/>
          <p:cNvSpPr/>
          <p:nvPr/>
        </p:nvSpPr>
        <p:spPr>
          <a:xfrm>
            <a:off x="1007999" y="5112005"/>
            <a:ext cx="8676005" cy="1512570"/>
          </a:xfrm>
          <a:custGeom>
            <a:avLst/>
            <a:gdLst/>
            <a:ahLst/>
            <a:cxnLst/>
            <a:rect l="l" t="t" r="r" b="b"/>
            <a:pathLst>
              <a:path w="8676005" h="1512570">
                <a:moveTo>
                  <a:pt x="8460003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1295996"/>
                </a:lnTo>
                <a:lnTo>
                  <a:pt x="5704" y="1345523"/>
                </a:lnTo>
                <a:lnTo>
                  <a:pt x="21955" y="1390987"/>
                </a:lnTo>
                <a:lnTo>
                  <a:pt x="47454" y="1431093"/>
                </a:lnTo>
                <a:lnTo>
                  <a:pt x="80904" y="1464544"/>
                </a:lnTo>
                <a:lnTo>
                  <a:pt x="121011" y="1490043"/>
                </a:lnTo>
                <a:lnTo>
                  <a:pt x="166475" y="1506293"/>
                </a:lnTo>
                <a:lnTo>
                  <a:pt x="216001" y="1511998"/>
                </a:lnTo>
                <a:lnTo>
                  <a:pt x="8460003" y="1511998"/>
                </a:lnTo>
                <a:lnTo>
                  <a:pt x="8509529" y="1506293"/>
                </a:lnTo>
                <a:lnTo>
                  <a:pt x="8554993" y="1490043"/>
                </a:lnTo>
                <a:lnTo>
                  <a:pt x="8595100" y="1464544"/>
                </a:lnTo>
                <a:lnTo>
                  <a:pt x="8628550" y="1431093"/>
                </a:lnTo>
                <a:lnTo>
                  <a:pt x="8654049" y="1390987"/>
                </a:lnTo>
                <a:lnTo>
                  <a:pt x="8670300" y="1345523"/>
                </a:lnTo>
                <a:lnTo>
                  <a:pt x="8676005" y="1295996"/>
                </a:lnTo>
                <a:lnTo>
                  <a:pt x="8676005" y="216001"/>
                </a:lnTo>
                <a:lnTo>
                  <a:pt x="8670300" y="166475"/>
                </a:lnTo>
                <a:lnTo>
                  <a:pt x="8654049" y="121011"/>
                </a:lnTo>
                <a:lnTo>
                  <a:pt x="8628550" y="80904"/>
                </a:lnTo>
                <a:lnTo>
                  <a:pt x="8595100" y="47454"/>
                </a:lnTo>
                <a:lnTo>
                  <a:pt x="8554993" y="21955"/>
                </a:lnTo>
                <a:lnTo>
                  <a:pt x="8509529" y="5704"/>
                </a:lnTo>
                <a:lnTo>
                  <a:pt x="8460003" y="0"/>
                </a:lnTo>
                <a:close/>
              </a:path>
            </a:pathLst>
          </a:custGeom>
          <a:solidFill>
            <a:srgbClr val="FFF9C7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19300" y="5240627"/>
            <a:ext cx="522097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000" b="1" spc="-90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生成された情報をうのみにせず、自分で情報が</a:t>
            </a:r>
            <a:r>
              <a:rPr sz="2000" b="1" spc="-155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正確かを判断しましょう。複数の資料にあたり</a:t>
            </a:r>
            <a:r>
              <a:rPr lang="en-US" sz="2000" b="1" spc="-15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 </a:t>
            </a:r>
            <a:r>
              <a:rPr sz="2000" b="1" spc="-114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事実を確認することも有効です</a:t>
            </a:r>
            <a:r>
              <a:rPr sz="2000" b="1" spc="-114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。</a:t>
            </a:r>
            <a:endParaRPr sz="2000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75700" y="3519513"/>
            <a:ext cx="3372485" cy="1260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buSzPct val="93750"/>
              <a:tabLst>
                <a:tab pos="220979" algn="l"/>
              </a:tabLst>
            </a:pPr>
            <a:r>
              <a:rPr lang="ja-JP" altLang="en-US" sz="1600" b="1" spc="-9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・</a:t>
            </a:r>
            <a:r>
              <a:rPr sz="1600" b="1" spc="-95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誤った歴史や、不正確な科学情報を</a:t>
            </a:r>
            <a:endParaRPr lang="en-US" sz="1600" b="1" spc="-95" dirty="0">
              <a:solidFill>
                <a:srgbClr val="333333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  <a:p>
            <a:pPr marL="12700" marR="5080">
              <a:lnSpc>
                <a:spcPct val="114599"/>
              </a:lnSpc>
              <a:spcBef>
                <a:spcPts val="100"/>
              </a:spcBef>
              <a:buSzPct val="93750"/>
              <a:tabLst>
                <a:tab pos="220979" algn="l"/>
              </a:tabLst>
            </a:pPr>
            <a:r>
              <a:rPr lang="ja-JP" altLang="en-US" sz="1600" b="1" spc="-6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　</a:t>
            </a:r>
            <a:r>
              <a:rPr sz="1600" b="1" spc="-65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生成する</a:t>
            </a:r>
            <a:r>
              <a:rPr sz="1600" b="1" spc="-6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。</a:t>
            </a: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  <a:p>
            <a:pPr marL="220979" marR="325755" indent="-208279">
              <a:lnSpc>
                <a:spcPct val="114599"/>
              </a:lnSpc>
              <a:spcBef>
                <a:spcPts val="850"/>
              </a:spcBef>
            </a:pPr>
            <a:r>
              <a:rPr lang="ja-JP" altLang="en-US" sz="1600" b="1" spc="2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・</a:t>
            </a:r>
            <a:r>
              <a:rPr sz="1600" b="1" spc="20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質問の意図にそぐわない回答を</a:t>
            </a:r>
            <a:r>
              <a:rPr sz="1600" b="1" spc="-65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生成する</a:t>
            </a:r>
            <a:r>
              <a:rPr sz="1600" b="1" spc="-6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。</a:t>
            </a: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32001" y="3590848"/>
            <a:ext cx="288290" cy="1202893"/>
          </a:xfrm>
          <a:prstGeom prst="rect">
            <a:avLst/>
          </a:prstGeom>
          <a:solidFill>
            <a:srgbClr val="ADADAD"/>
          </a:solidFill>
        </p:spPr>
        <p:txBody>
          <a:bodyPr vert="horz" wrap="square" lIns="0" tIns="2159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00"/>
              </a:spcBef>
            </a:pP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/>
            </a:endParaRPr>
          </a:p>
          <a:p>
            <a:pPr marL="41910">
              <a:lnSpc>
                <a:spcPct val="100000"/>
              </a:lnSpc>
            </a:pPr>
            <a:r>
              <a:rPr sz="1600" b="1" spc="-5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例</a:t>
            </a:r>
            <a:endParaRPr lang="en-US" sz="1600" b="1" spc="-5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41910">
              <a:lnSpc>
                <a:spcPct val="100000"/>
              </a:lnSpc>
            </a:pPr>
            <a:endParaRPr lang="en-US" sz="1600" b="1" spc="-5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41910">
              <a:lnSpc>
                <a:spcPct val="100000"/>
              </a:lnSpc>
            </a:pP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90470" y="3631694"/>
            <a:ext cx="9906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5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550</a:t>
            </a:r>
            <a:r>
              <a:rPr sz="1300" b="1" spc="-50" dirty="0">
                <a:solidFill>
                  <a:srgbClr val="FF5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年です。</a:t>
            </a:r>
            <a:endParaRPr sz="13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93120" y="3982730"/>
            <a:ext cx="1056005" cy="192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b="1" dirty="0">
                <a:solidFill>
                  <a:srgbClr val="FF5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（</a:t>
            </a:r>
            <a:r>
              <a:rPr sz="1150" b="1" spc="-40" dirty="0">
                <a:solidFill>
                  <a:srgbClr val="FF5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誤った情報</a:t>
            </a:r>
            <a:r>
              <a:rPr sz="1150" b="1" spc="-50" dirty="0">
                <a:solidFill>
                  <a:srgbClr val="FF5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）</a:t>
            </a:r>
            <a:endParaRPr sz="115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793094" y="2989806"/>
            <a:ext cx="1818005" cy="852169"/>
          </a:xfrm>
          <a:custGeom>
            <a:avLst/>
            <a:gdLst/>
            <a:ahLst/>
            <a:cxnLst/>
            <a:rect l="l" t="t" r="r" b="b"/>
            <a:pathLst>
              <a:path w="1818004" h="852170">
                <a:moveTo>
                  <a:pt x="1818004" y="314998"/>
                </a:moveTo>
                <a:lnTo>
                  <a:pt x="1818004" y="98996"/>
                </a:lnTo>
                <a:lnTo>
                  <a:pt x="1810212" y="60500"/>
                </a:lnTo>
                <a:lnTo>
                  <a:pt x="1788975" y="29029"/>
                </a:lnTo>
                <a:lnTo>
                  <a:pt x="1757504" y="7792"/>
                </a:lnTo>
                <a:lnTo>
                  <a:pt x="1719008" y="0"/>
                </a:lnTo>
                <a:lnTo>
                  <a:pt x="99009" y="0"/>
                </a:lnTo>
                <a:lnTo>
                  <a:pt x="60505" y="7792"/>
                </a:lnTo>
                <a:lnTo>
                  <a:pt x="29030" y="29029"/>
                </a:lnTo>
                <a:lnTo>
                  <a:pt x="7792" y="60500"/>
                </a:lnTo>
                <a:lnTo>
                  <a:pt x="0" y="98996"/>
                </a:lnTo>
                <a:lnTo>
                  <a:pt x="0" y="314998"/>
                </a:lnTo>
                <a:lnTo>
                  <a:pt x="7792" y="353494"/>
                </a:lnTo>
                <a:lnTo>
                  <a:pt x="29030" y="384965"/>
                </a:lnTo>
                <a:lnTo>
                  <a:pt x="60505" y="406202"/>
                </a:lnTo>
                <a:lnTo>
                  <a:pt x="99009" y="413994"/>
                </a:lnTo>
                <a:lnTo>
                  <a:pt x="1095298" y="413994"/>
                </a:lnTo>
                <a:lnTo>
                  <a:pt x="1100277" y="413994"/>
                </a:lnTo>
                <a:lnTo>
                  <a:pt x="1104303" y="418033"/>
                </a:lnTo>
                <a:lnTo>
                  <a:pt x="1104303" y="422998"/>
                </a:lnTo>
                <a:lnTo>
                  <a:pt x="1104303" y="851712"/>
                </a:lnTo>
                <a:lnTo>
                  <a:pt x="1123615" y="803703"/>
                </a:lnTo>
                <a:lnTo>
                  <a:pt x="1142928" y="755694"/>
                </a:lnTo>
                <a:lnTo>
                  <a:pt x="1162240" y="707685"/>
                </a:lnTo>
                <a:lnTo>
                  <a:pt x="1181552" y="659678"/>
                </a:lnTo>
                <a:lnTo>
                  <a:pt x="1200865" y="611671"/>
                </a:lnTo>
                <a:lnTo>
                  <a:pt x="1220177" y="563664"/>
                </a:lnTo>
                <a:lnTo>
                  <a:pt x="1239490" y="515658"/>
                </a:lnTo>
                <a:lnTo>
                  <a:pt x="1258802" y="467652"/>
                </a:lnTo>
                <a:lnTo>
                  <a:pt x="1278115" y="419646"/>
                </a:lnTo>
                <a:lnTo>
                  <a:pt x="1279486" y="416229"/>
                </a:lnTo>
                <a:lnTo>
                  <a:pt x="1282788" y="413994"/>
                </a:lnTo>
                <a:lnTo>
                  <a:pt x="1286459" y="413994"/>
                </a:lnTo>
                <a:lnTo>
                  <a:pt x="1719008" y="413994"/>
                </a:lnTo>
                <a:lnTo>
                  <a:pt x="1757504" y="406202"/>
                </a:lnTo>
                <a:lnTo>
                  <a:pt x="1788975" y="384965"/>
                </a:lnTo>
                <a:lnTo>
                  <a:pt x="1810212" y="353494"/>
                </a:lnTo>
                <a:lnTo>
                  <a:pt x="1818004" y="314998"/>
                </a:lnTo>
                <a:close/>
              </a:path>
            </a:pathLst>
          </a:custGeom>
          <a:ln w="17995">
            <a:solidFill>
              <a:srgbClr val="0070BB"/>
            </a:solidFill>
          </a:ln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299197" y="3741931"/>
            <a:ext cx="2354580" cy="1212215"/>
            <a:chOff x="5299197" y="3741931"/>
            <a:chExt cx="2354580" cy="1212215"/>
          </a:xfrm>
        </p:grpSpPr>
        <p:sp>
          <p:nvSpPr>
            <p:cNvPr id="31" name="object 31"/>
            <p:cNvSpPr/>
            <p:nvPr/>
          </p:nvSpPr>
          <p:spPr>
            <a:xfrm>
              <a:off x="7430400" y="3741931"/>
              <a:ext cx="223520" cy="864869"/>
            </a:xfrm>
            <a:custGeom>
              <a:avLst/>
              <a:gdLst/>
              <a:ahLst/>
              <a:cxnLst/>
              <a:rect l="l" t="t" r="r" b="b"/>
              <a:pathLst>
                <a:path w="223520" h="864870">
                  <a:moveTo>
                    <a:pt x="223202" y="0"/>
                  </a:moveTo>
                  <a:lnTo>
                    <a:pt x="0" y="9499"/>
                  </a:lnTo>
                  <a:lnTo>
                    <a:pt x="223202" y="864273"/>
                  </a:lnTo>
                  <a:lnTo>
                    <a:pt x="223202" y="0"/>
                  </a:lnTo>
                  <a:close/>
                </a:path>
              </a:pathLst>
            </a:custGeom>
            <a:solidFill>
              <a:srgbClr val="FFDCDC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308195" y="4386598"/>
              <a:ext cx="1981835" cy="558165"/>
            </a:xfrm>
            <a:custGeom>
              <a:avLst/>
              <a:gdLst/>
              <a:ahLst/>
              <a:cxnLst/>
              <a:rect l="l" t="t" r="r" b="b"/>
              <a:pathLst>
                <a:path w="1981834" h="558164">
                  <a:moveTo>
                    <a:pt x="1602003" y="257975"/>
                  </a:moveTo>
                  <a:lnTo>
                    <a:pt x="1602003" y="99009"/>
                  </a:lnTo>
                  <a:lnTo>
                    <a:pt x="1594211" y="60505"/>
                  </a:lnTo>
                  <a:lnTo>
                    <a:pt x="1572974" y="29030"/>
                  </a:lnTo>
                  <a:lnTo>
                    <a:pt x="1541502" y="7792"/>
                  </a:lnTo>
                  <a:lnTo>
                    <a:pt x="1503006" y="0"/>
                  </a:lnTo>
                  <a:lnTo>
                    <a:pt x="99009" y="0"/>
                  </a:lnTo>
                  <a:lnTo>
                    <a:pt x="60505" y="7792"/>
                  </a:lnTo>
                  <a:lnTo>
                    <a:pt x="29030" y="29030"/>
                  </a:lnTo>
                  <a:lnTo>
                    <a:pt x="7792" y="60505"/>
                  </a:lnTo>
                  <a:lnTo>
                    <a:pt x="0" y="99009"/>
                  </a:lnTo>
                  <a:lnTo>
                    <a:pt x="0" y="459003"/>
                  </a:lnTo>
                  <a:lnTo>
                    <a:pt x="7792" y="497506"/>
                  </a:lnTo>
                  <a:lnTo>
                    <a:pt x="29030" y="528981"/>
                  </a:lnTo>
                  <a:lnTo>
                    <a:pt x="60505" y="550220"/>
                  </a:lnTo>
                  <a:lnTo>
                    <a:pt x="99009" y="558012"/>
                  </a:lnTo>
                  <a:lnTo>
                    <a:pt x="1503006" y="558012"/>
                  </a:lnTo>
                  <a:lnTo>
                    <a:pt x="1541502" y="550220"/>
                  </a:lnTo>
                  <a:lnTo>
                    <a:pt x="1572974" y="528981"/>
                  </a:lnTo>
                  <a:lnTo>
                    <a:pt x="1594211" y="497506"/>
                  </a:lnTo>
                  <a:lnTo>
                    <a:pt x="1602003" y="459003"/>
                  </a:lnTo>
                  <a:lnTo>
                    <a:pt x="1602003" y="397802"/>
                  </a:lnTo>
                  <a:lnTo>
                    <a:pt x="1602003" y="392836"/>
                  </a:lnTo>
                  <a:lnTo>
                    <a:pt x="1606029" y="388810"/>
                  </a:lnTo>
                  <a:lnTo>
                    <a:pt x="1611007" y="388810"/>
                  </a:lnTo>
                  <a:lnTo>
                    <a:pt x="1981250" y="388810"/>
                  </a:lnTo>
                  <a:lnTo>
                    <a:pt x="1934620" y="373523"/>
                  </a:lnTo>
                  <a:lnTo>
                    <a:pt x="1887989" y="358237"/>
                  </a:lnTo>
                  <a:lnTo>
                    <a:pt x="1841357" y="342951"/>
                  </a:lnTo>
                  <a:lnTo>
                    <a:pt x="1794725" y="327666"/>
                  </a:lnTo>
                  <a:lnTo>
                    <a:pt x="1748093" y="312381"/>
                  </a:lnTo>
                  <a:lnTo>
                    <a:pt x="1701462" y="297095"/>
                  </a:lnTo>
                  <a:lnTo>
                    <a:pt x="1654831" y="281809"/>
                  </a:lnTo>
                  <a:lnTo>
                    <a:pt x="1608201" y="266522"/>
                  </a:lnTo>
                  <a:lnTo>
                    <a:pt x="1604505" y="265315"/>
                  </a:lnTo>
                  <a:lnTo>
                    <a:pt x="1602003" y="261861"/>
                  </a:lnTo>
                  <a:lnTo>
                    <a:pt x="1602003" y="257975"/>
                  </a:lnTo>
                  <a:close/>
                </a:path>
              </a:pathLst>
            </a:custGeom>
            <a:ln w="17995">
              <a:solidFill>
                <a:srgbClr val="0070B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841622" y="1792590"/>
            <a:ext cx="6819900" cy="150558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b="1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生成AI</a:t>
            </a:r>
            <a:r>
              <a:rPr sz="2400" b="1" spc="-5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が事実と異なる情報を生成する現象。</a:t>
            </a:r>
            <a:endParaRPr sz="24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12700" marR="5080">
              <a:lnSpc>
                <a:spcPct val="118100"/>
              </a:lnSpc>
            </a:pPr>
            <a:r>
              <a:rPr sz="2400" b="1" spc="-114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学習データの偏りや、古いデータや誤ったデータを</a:t>
            </a:r>
            <a:r>
              <a:rPr sz="2400" b="1" spc="-20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学習することにより起こる。</a:t>
            </a:r>
            <a:endParaRPr sz="24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R="186690" algn="r">
              <a:lnSpc>
                <a:spcPct val="100000"/>
              </a:lnSpc>
              <a:spcBef>
                <a:spcPts val="10"/>
              </a:spcBef>
            </a:pPr>
            <a:r>
              <a:rPr sz="1200" b="1" spc="-4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飛鳥時代は何年から？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51921" y="4436549"/>
            <a:ext cx="1325880" cy="414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b="1" spc="-9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念のため、資料集も</a:t>
            </a:r>
            <a:r>
              <a:rPr sz="1200" b="1" spc="-9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確認してみよう。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39000" y="3888003"/>
            <a:ext cx="2718104" cy="2465324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9944116" y="7080547"/>
            <a:ext cx="483234" cy="21095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145"/>
              </a:spcBef>
            </a:pPr>
            <a:r>
              <a:rPr spc="-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3" y="1548005"/>
            <a:ext cx="9252585" cy="5292090"/>
          </a:xfrm>
          <a:custGeom>
            <a:avLst/>
            <a:gdLst/>
            <a:ahLst/>
            <a:cxnLst/>
            <a:rect l="l" t="t" r="r" b="b"/>
            <a:pathLst>
              <a:path w="9252585" h="5292090">
                <a:moveTo>
                  <a:pt x="9071991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5112004"/>
                </a:lnTo>
                <a:lnTo>
                  <a:pt x="6429" y="5159852"/>
                </a:lnTo>
                <a:lnTo>
                  <a:pt x="24573" y="5202848"/>
                </a:lnTo>
                <a:lnTo>
                  <a:pt x="52717" y="5239278"/>
                </a:lnTo>
                <a:lnTo>
                  <a:pt x="89146" y="5267424"/>
                </a:lnTo>
                <a:lnTo>
                  <a:pt x="132144" y="5285570"/>
                </a:lnTo>
                <a:lnTo>
                  <a:pt x="179997" y="5292001"/>
                </a:lnTo>
                <a:lnTo>
                  <a:pt x="9071991" y="5292001"/>
                </a:lnTo>
                <a:lnTo>
                  <a:pt x="9119844" y="5285570"/>
                </a:lnTo>
                <a:lnTo>
                  <a:pt x="9162844" y="5267424"/>
                </a:lnTo>
                <a:lnTo>
                  <a:pt x="9199276" y="5239278"/>
                </a:lnTo>
                <a:lnTo>
                  <a:pt x="9227423" y="5202848"/>
                </a:lnTo>
                <a:lnTo>
                  <a:pt x="9245570" y="5159852"/>
                </a:lnTo>
                <a:lnTo>
                  <a:pt x="9252000" y="5112004"/>
                </a:lnTo>
                <a:lnTo>
                  <a:pt x="9252000" y="179997"/>
                </a:lnTo>
                <a:lnTo>
                  <a:pt x="9245570" y="132149"/>
                </a:lnTo>
                <a:lnTo>
                  <a:pt x="9227423" y="89152"/>
                </a:lnTo>
                <a:lnTo>
                  <a:pt x="9199276" y="52722"/>
                </a:lnTo>
                <a:lnTo>
                  <a:pt x="9162844" y="24576"/>
                </a:lnTo>
                <a:lnTo>
                  <a:pt x="9119844" y="6430"/>
                </a:lnTo>
                <a:lnTo>
                  <a:pt x="9071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99" y="7181879"/>
            <a:ext cx="1236268" cy="18745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3994" y="7023435"/>
            <a:ext cx="255904" cy="313690"/>
            <a:chOff x="233994" y="7023435"/>
            <a:chExt cx="255904" cy="313690"/>
          </a:xfrm>
        </p:grpSpPr>
        <p:sp>
          <p:nvSpPr>
            <p:cNvPr id="5" name="object 5"/>
            <p:cNvSpPr/>
            <p:nvPr/>
          </p:nvSpPr>
          <p:spPr>
            <a:xfrm>
              <a:off x="273047" y="7023435"/>
              <a:ext cx="174625" cy="313690"/>
            </a:xfrm>
            <a:custGeom>
              <a:avLst/>
              <a:gdLst/>
              <a:ahLst/>
              <a:cxnLst/>
              <a:rect l="l" t="t" r="r" b="b"/>
              <a:pathLst>
                <a:path w="174625" h="313690">
                  <a:moveTo>
                    <a:pt x="86677" y="0"/>
                  </a:moveTo>
                  <a:lnTo>
                    <a:pt x="46672" y="952"/>
                  </a:lnTo>
                  <a:lnTo>
                    <a:pt x="8572" y="7607"/>
                  </a:lnTo>
                  <a:lnTo>
                    <a:pt x="0" y="28574"/>
                  </a:lnTo>
                  <a:lnTo>
                    <a:pt x="0" y="279069"/>
                  </a:lnTo>
                  <a:lnTo>
                    <a:pt x="1917" y="283844"/>
                  </a:lnTo>
                  <a:lnTo>
                    <a:pt x="3809" y="289559"/>
                  </a:lnTo>
                  <a:lnTo>
                    <a:pt x="40957" y="311467"/>
                  </a:lnTo>
                  <a:lnTo>
                    <a:pt x="86677" y="313359"/>
                  </a:lnTo>
                  <a:lnTo>
                    <a:pt x="115252" y="312419"/>
                  </a:lnTo>
                  <a:lnTo>
                    <a:pt x="154304" y="306704"/>
                  </a:lnTo>
                  <a:lnTo>
                    <a:pt x="172402" y="283844"/>
                  </a:lnTo>
                  <a:lnTo>
                    <a:pt x="174307" y="279069"/>
                  </a:lnTo>
                  <a:lnTo>
                    <a:pt x="174307" y="28574"/>
                  </a:lnTo>
                  <a:lnTo>
                    <a:pt x="173367" y="20954"/>
                  </a:lnTo>
                  <a:lnTo>
                    <a:pt x="127647" y="952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E73D6D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94" y="7033910"/>
              <a:ext cx="255277" cy="29051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06004" y="7073999"/>
            <a:ext cx="251993" cy="25200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6794" y="1965972"/>
            <a:ext cx="1313815" cy="105821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007999" y="5544005"/>
            <a:ext cx="8676005" cy="1080135"/>
          </a:xfrm>
          <a:custGeom>
            <a:avLst/>
            <a:gdLst/>
            <a:ahLst/>
            <a:cxnLst/>
            <a:rect l="l" t="t" r="r" b="b"/>
            <a:pathLst>
              <a:path w="8676005" h="1080134">
                <a:moveTo>
                  <a:pt x="8460003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863993"/>
                </a:lnTo>
                <a:lnTo>
                  <a:pt x="5704" y="913523"/>
                </a:lnTo>
                <a:lnTo>
                  <a:pt x="21955" y="958989"/>
                </a:lnTo>
                <a:lnTo>
                  <a:pt x="47454" y="999095"/>
                </a:lnTo>
                <a:lnTo>
                  <a:pt x="80904" y="1032545"/>
                </a:lnTo>
                <a:lnTo>
                  <a:pt x="121011" y="1058042"/>
                </a:lnTo>
                <a:lnTo>
                  <a:pt x="166475" y="1074291"/>
                </a:lnTo>
                <a:lnTo>
                  <a:pt x="216001" y="1079995"/>
                </a:lnTo>
                <a:lnTo>
                  <a:pt x="8460003" y="1079995"/>
                </a:lnTo>
                <a:lnTo>
                  <a:pt x="8509529" y="1074291"/>
                </a:lnTo>
                <a:lnTo>
                  <a:pt x="8554993" y="1058042"/>
                </a:lnTo>
                <a:lnTo>
                  <a:pt x="8595100" y="1032545"/>
                </a:lnTo>
                <a:lnTo>
                  <a:pt x="8628550" y="999095"/>
                </a:lnTo>
                <a:lnTo>
                  <a:pt x="8654049" y="958989"/>
                </a:lnTo>
                <a:lnTo>
                  <a:pt x="8670300" y="913523"/>
                </a:lnTo>
                <a:lnTo>
                  <a:pt x="8676005" y="863993"/>
                </a:lnTo>
                <a:lnTo>
                  <a:pt x="8676005" y="216001"/>
                </a:lnTo>
                <a:lnTo>
                  <a:pt x="8670300" y="166475"/>
                </a:lnTo>
                <a:lnTo>
                  <a:pt x="8654049" y="121011"/>
                </a:lnTo>
                <a:lnTo>
                  <a:pt x="8628550" y="80904"/>
                </a:lnTo>
                <a:lnTo>
                  <a:pt x="8595100" y="47454"/>
                </a:lnTo>
                <a:lnTo>
                  <a:pt x="8554993" y="21955"/>
                </a:lnTo>
                <a:lnTo>
                  <a:pt x="8509529" y="5704"/>
                </a:lnTo>
                <a:lnTo>
                  <a:pt x="8460003" y="0"/>
                </a:lnTo>
                <a:close/>
              </a:path>
            </a:pathLst>
          </a:custGeom>
          <a:solidFill>
            <a:srgbClr val="FFF9C7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9300" y="5647126"/>
            <a:ext cx="559943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000" b="1" spc="5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生成</a:t>
            </a:r>
            <a:r>
              <a:rPr sz="20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AI</a:t>
            </a:r>
            <a:r>
              <a:rPr sz="2000" b="1" spc="-17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にも人間と同じようにバイアスがあることを</a:t>
            </a:r>
            <a:r>
              <a:rPr sz="2000" b="1" spc="-13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理解し、一歩引いた視点で情報を見極めましょう。</a:t>
            </a:r>
            <a:endParaRPr sz="2000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81998" y="3218404"/>
            <a:ext cx="6932295" cy="2802890"/>
            <a:chOff x="2681998" y="3218404"/>
            <a:chExt cx="6932295" cy="280289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2794" y="3258007"/>
              <a:ext cx="2241003" cy="2762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19998" y="3919504"/>
              <a:ext cx="2016125" cy="1440180"/>
            </a:xfrm>
            <a:custGeom>
              <a:avLst/>
              <a:gdLst/>
              <a:ahLst/>
              <a:cxnLst/>
              <a:rect l="l" t="t" r="r" b="b"/>
              <a:pathLst>
                <a:path w="2016125" h="1440179">
                  <a:moveTo>
                    <a:pt x="1907997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332001"/>
                  </a:lnTo>
                  <a:lnTo>
                    <a:pt x="8486" y="1374036"/>
                  </a:lnTo>
                  <a:lnTo>
                    <a:pt x="31630" y="1408366"/>
                  </a:lnTo>
                  <a:lnTo>
                    <a:pt x="65960" y="1431513"/>
                  </a:lnTo>
                  <a:lnTo>
                    <a:pt x="108000" y="1440002"/>
                  </a:lnTo>
                  <a:lnTo>
                    <a:pt x="1907997" y="1440002"/>
                  </a:lnTo>
                  <a:lnTo>
                    <a:pt x="1950037" y="1431513"/>
                  </a:lnTo>
                  <a:lnTo>
                    <a:pt x="1984367" y="1408366"/>
                  </a:lnTo>
                  <a:lnTo>
                    <a:pt x="2007511" y="1374036"/>
                  </a:lnTo>
                  <a:lnTo>
                    <a:pt x="2015998" y="1332001"/>
                  </a:lnTo>
                  <a:lnTo>
                    <a:pt x="2015998" y="108000"/>
                  </a:lnTo>
                  <a:lnTo>
                    <a:pt x="2007511" y="65960"/>
                  </a:lnTo>
                  <a:lnTo>
                    <a:pt x="1984367" y="31630"/>
                  </a:lnTo>
                  <a:lnTo>
                    <a:pt x="1950037" y="8486"/>
                  </a:lnTo>
                  <a:lnTo>
                    <a:pt x="1907997" y="0"/>
                  </a:lnTo>
                  <a:close/>
                </a:path>
              </a:pathLst>
            </a:custGeom>
            <a:solidFill>
              <a:srgbClr val="FFDCDC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681998" y="3218404"/>
              <a:ext cx="4608195" cy="432434"/>
            </a:xfrm>
            <a:custGeom>
              <a:avLst/>
              <a:gdLst/>
              <a:ahLst/>
              <a:cxnLst/>
              <a:rect l="l" t="t" r="r" b="b"/>
              <a:pathLst>
                <a:path w="4608195" h="432435">
                  <a:moveTo>
                    <a:pt x="4392002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5704" y="265527"/>
                  </a:lnTo>
                  <a:lnTo>
                    <a:pt x="21955" y="310992"/>
                  </a:lnTo>
                  <a:lnTo>
                    <a:pt x="47454" y="351098"/>
                  </a:lnTo>
                  <a:lnTo>
                    <a:pt x="80904" y="384549"/>
                  </a:lnTo>
                  <a:lnTo>
                    <a:pt x="121011" y="410047"/>
                  </a:lnTo>
                  <a:lnTo>
                    <a:pt x="166475" y="426298"/>
                  </a:lnTo>
                  <a:lnTo>
                    <a:pt x="216001" y="432003"/>
                  </a:lnTo>
                  <a:lnTo>
                    <a:pt x="4392002" y="432003"/>
                  </a:lnTo>
                  <a:lnTo>
                    <a:pt x="4441529" y="426298"/>
                  </a:lnTo>
                  <a:lnTo>
                    <a:pt x="4486993" y="410047"/>
                  </a:lnTo>
                  <a:lnTo>
                    <a:pt x="4527099" y="384549"/>
                  </a:lnTo>
                  <a:lnTo>
                    <a:pt x="4560550" y="351098"/>
                  </a:lnTo>
                  <a:lnTo>
                    <a:pt x="4586049" y="310992"/>
                  </a:lnTo>
                  <a:lnTo>
                    <a:pt x="4602299" y="265527"/>
                  </a:lnTo>
                  <a:lnTo>
                    <a:pt x="4608004" y="216001"/>
                  </a:lnTo>
                  <a:lnTo>
                    <a:pt x="4602299" y="166475"/>
                  </a:lnTo>
                  <a:lnTo>
                    <a:pt x="4586049" y="121011"/>
                  </a:lnTo>
                  <a:lnTo>
                    <a:pt x="4560550" y="80904"/>
                  </a:lnTo>
                  <a:lnTo>
                    <a:pt x="4527099" y="47454"/>
                  </a:lnTo>
                  <a:lnTo>
                    <a:pt x="4486993" y="21955"/>
                  </a:lnTo>
                  <a:lnTo>
                    <a:pt x="4441529" y="5704"/>
                  </a:lnTo>
                  <a:lnTo>
                    <a:pt x="4392002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0">
              <a:lnSpc>
                <a:spcPct val="100000"/>
              </a:lnSpc>
              <a:spcBef>
                <a:spcPts val="100"/>
              </a:spcBef>
            </a:pPr>
            <a:r>
              <a:rPr spc="-555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生</a:t>
            </a:r>
            <a:r>
              <a:rPr spc="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成</a:t>
            </a:r>
            <a:r>
              <a:rPr lang="en-US" spc="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spc="-555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の「バイアス」って何</a:t>
            </a:r>
            <a:r>
              <a:rPr spc="-55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？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75700" y="3996662"/>
            <a:ext cx="3286760" cy="12515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ja-JP" altLang="en-US" sz="1600" b="1" spc="10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・</a:t>
            </a:r>
            <a:r>
              <a:rPr sz="1600" b="1" spc="105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性別役割分担意識に</a:t>
            </a: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  <a:p>
            <a:pPr marL="203200">
              <a:lnSpc>
                <a:spcPct val="100000"/>
              </a:lnSpc>
              <a:spcBef>
                <a:spcPts val="280"/>
              </a:spcBef>
            </a:pPr>
            <a:r>
              <a:rPr sz="1600" b="1" spc="-6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とらわれた画像を生成する。</a:t>
            </a: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  <a:p>
            <a:pPr marL="220979" marR="5080" indent="-208279">
              <a:lnSpc>
                <a:spcPct val="114599"/>
              </a:lnSpc>
              <a:spcBef>
                <a:spcPts val="850"/>
              </a:spcBef>
            </a:pPr>
            <a:r>
              <a:rPr lang="ja-JP" altLang="en-US" sz="1600" b="1" spc="2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・</a:t>
            </a:r>
            <a:r>
              <a:rPr sz="1600" b="1" spc="25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採用や人事の場面で活用すると</a:t>
            </a:r>
            <a:r>
              <a:rPr sz="1600" b="1" spc="-5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 </a:t>
            </a:r>
            <a:r>
              <a:rPr sz="1600" b="1" spc="-4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特定の経歴や職歴が評価される。</a:t>
            </a: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32001" y="4068000"/>
            <a:ext cx="288290" cy="1202893"/>
          </a:xfrm>
          <a:prstGeom prst="rect">
            <a:avLst/>
          </a:prstGeom>
          <a:solidFill>
            <a:srgbClr val="ADADAD"/>
          </a:solidFill>
        </p:spPr>
        <p:txBody>
          <a:bodyPr vert="horz" wrap="square" lIns="0" tIns="2159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00"/>
              </a:spcBef>
            </a:pP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/>
            </a:endParaRPr>
          </a:p>
          <a:p>
            <a:pPr marL="41910">
              <a:lnSpc>
                <a:spcPct val="100000"/>
              </a:lnSpc>
            </a:pPr>
            <a:r>
              <a:rPr sz="1600" b="1" spc="-5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例</a:t>
            </a:r>
            <a:endParaRPr lang="en-US" sz="1600" b="1" spc="-5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41910">
              <a:lnSpc>
                <a:spcPct val="100000"/>
              </a:lnSpc>
            </a:pPr>
            <a:endParaRPr lang="en-US" sz="1600" b="1" spc="-5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41910">
              <a:lnSpc>
                <a:spcPct val="100000"/>
              </a:lnSpc>
            </a:pP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9640" y="2722534"/>
            <a:ext cx="4401185" cy="843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6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学習データの偏りにより起こる。</a:t>
            </a:r>
            <a:endParaRPr sz="24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231775">
              <a:lnSpc>
                <a:spcPct val="100000"/>
              </a:lnSpc>
              <a:spcBef>
                <a:spcPts val="1639"/>
              </a:spcBef>
            </a:pPr>
            <a:r>
              <a:rPr sz="16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バイアスの影響…不公平な結果や偏見の助長</a:t>
            </a:r>
            <a:endParaRPr sz="16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122599" y="2609797"/>
            <a:ext cx="2435860" cy="2239645"/>
            <a:chOff x="7122599" y="2609797"/>
            <a:chExt cx="2435860" cy="2239645"/>
          </a:xfrm>
        </p:grpSpPr>
        <p:sp>
          <p:nvSpPr>
            <p:cNvPr id="20" name="object 20"/>
            <p:cNvSpPr/>
            <p:nvPr/>
          </p:nvSpPr>
          <p:spPr>
            <a:xfrm>
              <a:off x="7122599" y="4402805"/>
              <a:ext cx="354965" cy="446405"/>
            </a:xfrm>
            <a:custGeom>
              <a:avLst/>
              <a:gdLst/>
              <a:ahLst/>
              <a:cxnLst/>
              <a:rect l="l" t="t" r="r" b="b"/>
              <a:pathLst>
                <a:path w="354965" h="446404">
                  <a:moveTo>
                    <a:pt x="7200" y="0"/>
                  </a:moveTo>
                  <a:lnTo>
                    <a:pt x="0" y="352805"/>
                  </a:lnTo>
                  <a:lnTo>
                    <a:pt x="354596" y="44640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DCDC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911003" y="2619005"/>
              <a:ext cx="1638300" cy="886460"/>
            </a:xfrm>
            <a:custGeom>
              <a:avLst/>
              <a:gdLst/>
              <a:ahLst/>
              <a:cxnLst/>
              <a:rect l="l" t="t" r="r" b="b"/>
              <a:pathLst>
                <a:path w="1638300" h="886460">
                  <a:moveTo>
                    <a:pt x="1637995" y="459003"/>
                  </a:moveTo>
                  <a:lnTo>
                    <a:pt x="1637995" y="98996"/>
                  </a:lnTo>
                  <a:lnTo>
                    <a:pt x="1630202" y="60500"/>
                  </a:lnTo>
                  <a:lnTo>
                    <a:pt x="1608966" y="29029"/>
                  </a:lnTo>
                  <a:lnTo>
                    <a:pt x="1577494" y="7792"/>
                  </a:lnTo>
                  <a:lnTo>
                    <a:pt x="1538998" y="0"/>
                  </a:lnTo>
                  <a:lnTo>
                    <a:pt x="98996" y="0"/>
                  </a:lnTo>
                  <a:lnTo>
                    <a:pt x="60500" y="7792"/>
                  </a:lnTo>
                  <a:lnTo>
                    <a:pt x="29029" y="29029"/>
                  </a:lnTo>
                  <a:lnTo>
                    <a:pt x="7792" y="60500"/>
                  </a:lnTo>
                  <a:lnTo>
                    <a:pt x="0" y="98996"/>
                  </a:lnTo>
                  <a:lnTo>
                    <a:pt x="0" y="459003"/>
                  </a:lnTo>
                  <a:lnTo>
                    <a:pt x="7792" y="497499"/>
                  </a:lnTo>
                  <a:lnTo>
                    <a:pt x="29029" y="528970"/>
                  </a:lnTo>
                  <a:lnTo>
                    <a:pt x="60500" y="550207"/>
                  </a:lnTo>
                  <a:lnTo>
                    <a:pt x="98996" y="557999"/>
                  </a:lnTo>
                  <a:lnTo>
                    <a:pt x="407809" y="557999"/>
                  </a:lnTo>
                  <a:lnTo>
                    <a:pt x="413626" y="557999"/>
                  </a:lnTo>
                  <a:lnTo>
                    <a:pt x="436811" y="609391"/>
                  </a:lnTo>
                  <a:lnTo>
                    <a:pt x="457608" y="655486"/>
                  </a:lnTo>
                  <a:lnTo>
                    <a:pt x="478405" y="701581"/>
                  </a:lnTo>
                  <a:lnTo>
                    <a:pt x="499202" y="747675"/>
                  </a:lnTo>
                  <a:lnTo>
                    <a:pt x="519999" y="793768"/>
                  </a:lnTo>
                  <a:lnTo>
                    <a:pt x="540796" y="839861"/>
                  </a:lnTo>
                  <a:lnTo>
                    <a:pt x="561594" y="885951"/>
                  </a:lnTo>
                  <a:lnTo>
                    <a:pt x="561594" y="567004"/>
                  </a:lnTo>
                  <a:lnTo>
                    <a:pt x="561594" y="557999"/>
                  </a:lnTo>
                  <a:lnTo>
                    <a:pt x="570598" y="557999"/>
                  </a:lnTo>
                  <a:lnTo>
                    <a:pt x="1538998" y="557999"/>
                  </a:lnTo>
                  <a:lnTo>
                    <a:pt x="1577494" y="550207"/>
                  </a:lnTo>
                  <a:lnTo>
                    <a:pt x="1608966" y="528970"/>
                  </a:lnTo>
                  <a:lnTo>
                    <a:pt x="1630202" y="497499"/>
                  </a:lnTo>
                  <a:lnTo>
                    <a:pt x="1637995" y="459003"/>
                  </a:lnTo>
                  <a:close/>
                </a:path>
              </a:pathLst>
            </a:custGeom>
            <a:ln w="17995">
              <a:solidFill>
                <a:srgbClr val="0070B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77185" y="1792590"/>
            <a:ext cx="6969759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18100"/>
              </a:lnSpc>
              <a:spcBef>
                <a:spcPts val="100"/>
              </a:spcBef>
            </a:pPr>
            <a:r>
              <a:rPr sz="2400" b="1" spc="-204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データやアルゴリズム</a:t>
            </a:r>
            <a:r>
              <a:rPr sz="2400" b="1" spc="6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（</a:t>
            </a:r>
            <a:r>
              <a:rPr sz="3225" b="1" spc="75" baseline="2583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処理方法</a:t>
            </a:r>
            <a:r>
              <a:rPr sz="2400" b="1" spc="-119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）</a:t>
            </a:r>
            <a:r>
              <a:rPr sz="2400" b="1" spc="-19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に偏りがあること。</a:t>
            </a:r>
            <a:r>
              <a:rPr sz="2400" b="1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生成AI</a:t>
            </a:r>
            <a:r>
              <a:rPr sz="2400" b="1" spc="-2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設計者の無意識の考えや、</a:t>
            </a:r>
            <a:endParaRPr sz="24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R="228600" algn="r">
              <a:lnSpc>
                <a:spcPct val="100000"/>
              </a:lnSpc>
              <a:spcBef>
                <a:spcPts val="254"/>
              </a:spcBef>
            </a:pPr>
            <a:r>
              <a:rPr sz="1200" b="1" spc="-9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「子育てをする人」の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38508" y="2892368"/>
            <a:ext cx="12084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画像を生成して。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487797" y="5704098"/>
            <a:ext cx="1548765" cy="790575"/>
            <a:chOff x="7487797" y="5704098"/>
            <a:chExt cx="1548765" cy="790575"/>
          </a:xfrm>
        </p:grpSpPr>
        <p:sp>
          <p:nvSpPr>
            <p:cNvPr id="25" name="object 25"/>
            <p:cNvSpPr/>
            <p:nvPr/>
          </p:nvSpPr>
          <p:spPr>
            <a:xfrm>
              <a:off x="7497005" y="5713305"/>
              <a:ext cx="1530350" cy="772160"/>
            </a:xfrm>
            <a:custGeom>
              <a:avLst/>
              <a:gdLst/>
              <a:ahLst/>
              <a:cxnLst/>
              <a:rect l="l" t="t" r="r" b="b"/>
              <a:pathLst>
                <a:path w="1530350" h="772160">
                  <a:moveTo>
                    <a:pt x="1094397" y="0"/>
                  </a:moveTo>
                  <a:lnTo>
                    <a:pt x="932814" y="358101"/>
                  </a:lnTo>
                  <a:lnTo>
                    <a:pt x="98996" y="358101"/>
                  </a:lnTo>
                  <a:lnTo>
                    <a:pt x="60495" y="365894"/>
                  </a:lnTo>
                  <a:lnTo>
                    <a:pt x="29024" y="387130"/>
                  </a:lnTo>
                  <a:lnTo>
                    <a:pt x="7790" y="418602"/>
                  </a:lnTo>
                  <a:lnTo>
                    <a:pt x="0" y="457098"/>
                  </a:lnTo>
                  <a:lnTo>
                    <a:pt x="0" y="673100"/>
                  </a:lnTo>
                  <a:lnTo>
                    <a:pt x="7790" y="711596"/>
                  </a:lnTo>
                  <a:lnTo>
                    <a:pt x="29024" y="743067"/>
                  </a:lnTo>
                  <a:lnTo>
                    <a:pt x="60495" y="764304"/>
                  </a:lnTo>
                  <a:lnTo>
                    <a:pt x="98996" y="772096"/>
                  </a:lnTo>
                  <a:lnTo>
                    <a:pt x="1430997" y="772096"/>
                  </a:lnTo>
                  <a:lnTo>
                    <a:pt x="1469493" y="764304"/>
                  </a:lnTo>
                  <a:lnTo>
                    <a:pt x="1500965" y="743067"/>
                  </a:lnTo>
                  <a:lnTo>
                    <a:pt x="1522202" y="711596"/>
                  </a:lnTo>
                  <a:lnTo>
                    <a:pt x="1529994" y="673100"/>
                  </a:lnTo>
                  <a:lnTo>
                    <a:pt x="1529994" y="457098"/>
                  </a:lnTo>
                  <a:lnTo>
                    <a:pt x="1522202" y="418602"/>
                  </a:lnTo>
                  <a:lnTo>
                    <a:pt x="1500965" y="387130"/>
                  </a:lnTo>
                  <a:lnTo>
                    <a:pt x="1469493" y="365894"/>
                  </a:lnTo>
                  <a:lnTo>
                    <a:pt x="1430997" y="358101"/>
                  </a:lnTo>
                  <a:lnTo>
                    <a:pt x="1094397" y="358101"/>
                  </a:lnTo>
                  <a:lnTo>
                    <a:pt x="10943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497005" y="5713305"/>
              <a:ext cx="1530350" cy="772160"/>
            </a:xfrm>
            <a:custGeom>
              <a:avLst/>
              <a:gdLst/>
              <a:ahLst/>
              <a:cxnLst/>
              <a:rect l="l" t="t" r="r" b="b"/>
              <a:pathLst>
                <a:path w="1530350" h="772160">
                  <a:moveTo>
                    <a:pt x="1529994" y="673100"/>
                  </a:moveTo>
                  <a:lnTo>
                    <a:pt x="1529994" y="457098"/>
                  </a:lnTo>
                  <a:lnTo>
                    <a:pt x="1522202" y="418602"/>
                  </a:lnTo>
                  <a:lnTo>
                    <a:pt x="1500965" y="387130"/>
                  </a:lnTo>
                  <a:lnTo>
                    <a:pt x="1469493" y="365894"/>
                  </a:lnTo>
                  <a:lnTo>
                    <a:pt x="1430997" y="358101"/>
                  </a:lnTo>
                  <a:lnTo>
                    <a:pt x="1103388" y="358101"/>
                  </a:lnTo>
                  <a:lnTo>
                    <a:pt x="1094397" y="358101"/>
                  </a:lnTo>
                  <a:lnTo>
                    <a:pt x="1094397" y="349097"/>
                  </a:lnTo>
                  <a:lnTo>
                    <a:pt x="1094397" y="0"/>
                  </a:lnTo>
                  <a:lnTo>
                    <a:pt x="1074499" y="44100"/>
                  </a:lnTo>
                  <a:lnTo>
                    <a:pt x="1054601" y="88201"/>
                  </a:lnTo>
                  <a:lnTo>
                    <a:pt x="1034703" y="132302"/>
                  </a:lnTo>
                  <a:lnTo>
                    <a:pt x="1014806" y="176403"/>
                  </a:lnTo>
                  <a:lnTo>
                    <a:pt x="994908" y="220503"/>
                  </a:lnTo>
                  <a:lnTo>
                    <a:pt x="975010" y="264604"/>
                  </a:lnTo>
                  <a:lnTo>
                    <a:pt x="955113" y="308705"/>
                  </a:lnTo>
                  <a:lnTo>
                    <a:pt x="935215" y="352806"/>
                  </a:lnTo>
                  <a:lnTo>
                    <a:pt x="932814" y="358101"/>
                  </a:lnTo>
                  <a:lnTo>
                    <a:pt x="927011" y="358101"/>
                  </a:lnTo>
                  <a:lnTo>
                    <a:pt x="98996" y="358101"/>
                  </a:lnTo>
                  <a:lnTo>
                    <a:pt x="60495" y="365894"/>
                  </a:lnTo>
                  <a:lnTo>
                    <a:pt x="29024" y="387130"/>
                  </a:lnTo>
                  <a:lnTo>
                    <a:pt x="7790" y="418602"/>
                  </a:lnTo>
                  <a:lnTo>
                    <a:pt x="0" y="457098"/>
                  </a:lnTo>
                  <a:lnTo>
                    <a:pt x="0" y="673100"/>
                  </a:lnTo>
                  <a:lnTo>
                    <a:pt x="7790" y="711596"/>
                  </a:lnTo>
                  <a:lnTo>
                    <a:pt x="29024" y="743067"/>
                  </a:lnTo>
                  <a:lnTo>
                    <a:pt x="60495" y="764304"/>
                  </a:lnTo>
                  <a:lnTo>
                    <a:pt x="98996" y="772096"/>
                  </a:lnTo>
                  <a:lnTo>
                    <a:pt x="1430997" y="772096"/>
                  </a:lnTo>
                  <a:lnTo>
                    <a:pt x="1469493" y="764304"/>
                  </a:lnTo>
                  <a:lnTo>
                    <a:pt x="1500965" y="743067"/>
                  </a:lnTo>
                  <a:lnTo>
                    <a:pt x="1522202" y="711596"/>
                  </a:lnTo>
                  <a:lnTo>
                    <a:pt x="1529994" y="673100"/>
                  </a:lnTo>
                  <a:close/>
                </a:path>
              </a:pathLst>
            </a:custGeom>
            <a:ln w="17995">
              <a:solidFill>
                <a:srgbClr val="0070B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638172" y="6171218"/>
            <a:ext cx="1264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えっ、女性だけ…？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437098" y="3805206"/>
            <a:ext cx="1578610" cy="1510665"/>
            <a:chOff x="5437098" y="3805206"/>
            <a:chExt cx="1578610" cy="1510665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7098" y="4116057"/>
              <a:ext cx="675411" cy="119943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9299" y="4163834"/>
              <a:ext cx="735838" cy="110759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652003" y="3805206"/>
              <a:ext cx="1152525" cy="252095"/>
            </a:xfrm>
            <a:custGeom>
              <a:avLst/>
              <a:gdLst/>
              <a:ahLst/>
              <a:cxnLst/>
              <a:rect l="l" t="t" r="r" b="b"/>
              <a:pathLst>
                <a:path w="1152525" h="252095">
                  <a:moveTo>
                    <a:pt x="1025994" y="0"/>
                  </a:moveTo>
                  <a:lnTo>
                    <a:pt x="125996" y="0"/>
                  </a:lnTo>
                  <a:lnTo>
                    <a:pt x="76954" y="9901"/>
                  </a:lnTo>
                  <a:lnTo>
                    <a:pt x="36904" y="36904"/>
                  </a:lnTo>
                  <a:lnTo>
                    <a:pt x="9901" y="76954"/>
                  </a:lnTo>
                  <a:lnTo>
                    <a:pt x="0" y="125996"/>
                  </a:lnTo>
                  <a:lnTo>
                    <a:pt x="9901" y="175046"/>
                  </a:lnTo>
                  <a:lnTo>
                    <a:pt x="36904" y="215099"/>
                  </a:lnTo>
                  <a:lnTo>
                    <a:pt x="76954" y="242104"/>
                  </a:lnTo>
                  <a:lnTo>
                    <a:pt x="125996" y="252006"/>
                  </a:lnTo>
                  <a:lnTo>
                    <a:pt x="1025994" y="252006"/>
                  </a:lnTo>
                  <a:lnTo>
                    <a:pt x="1075042" y="242104"/>
                  </a:lnTo>
                  <a:lnTo>
                    <a:pt x="1115091" y="215099"/>
                  </a:lnTo>
                  <a:lnTo>
                    <a:pt x="1142091" y="175046"/>
                  </a:lnTo>
                  <a:lnTo>
                    <a:pt x="1151991" y="125996"/>
                  </a:lnTo>
                  <a:lnTo>
                    <a:pt x="1142091" y="76954"/>
                  </a:lnTo>
                  <a:lnTo>
                    <a:pt x="1115091" y="36904"/>
                  </a:lnTo>
                  <a:lnTo>
                    <a:pt x="1075042" y="9901"/>
                  </a:lnTo>
                  <a:lnTo>
                    <a:pt x="1025994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768918" y="3824018"/>
            <a:ext cx="9201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バイアスの例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7995" y="288004"/>
            <a:ext cx="1350010" cy="252095"/>
          </a:xfrm>
          <a:custGeom>
            <a:avLst/>
            <a:gdLst/>
            <a:ahLst/>
            <a:cxnLst/>
            <a:rect l="l" t="t" r="r" b="b"/>
            <a:pathLst>
              <a:path w="1350010" h="252095">
                <a:moveTo>
                  <a:pt x="1314005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216001"/>
                </a:lnTo>
                <a:lnTo>
                  <a:pt x="2828" y="230012"/>
                </a:lnTo>
                <a:lnTo>
                  <a:pt x="10544" y="241457"/>
                </a:lnTo>
                <a:lnTo>
                  <a:pt x="21988" y="249175"/>
                </a:lnTo>
                <a:lnTo>
                  <a:pt x="36004" y="252006"/>
                </a:lnTo>
                <a:lnTo>
                  <a:pt x="1314005" y="252006"/>
                </a:lnTo>
                <a:lnTo>
                  <a:pt x="1328016" y="249175"/>
                </a:lnTo>
                <a:lnTo>
                  <a:pt x="1339461" y="241457"/>
                </a:lnTo>
                <a:lnTo>
                  <a:pt x="1347179" y="230012"/>
                </a:lnTo>
                <a:lnTo>
                  <a:pt x="1350010" y="216001"/>
                </a:lnTo>
                <a:lnTo>
                  <a:pt x="1350010" y="36004"/>
                </a:lnTo>
                <a:lnTo>
                  <a:pt x="1347179" y="21988"/>
                </a:lnTo>
                <a:lnTo>
                  <a:pt x="1339461" y="10544"/>
                </a:lnTo>
                <a:lnTo>
                  <a:pt x="1328016" y="2828"/>
                </a:lnTo>
                <a:lnTo>
                  <a:pt x="1314005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5612" y="296454"/>
            <a:ext cx="1297940" cy="224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b="1" baseline="4629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生成AI</a:t>
            </a:r>
            <a:r>
              <a:rPr sz="1800" b="1" spc="-15" baseline="4629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の安全性</a:t>
            </a:r>
            <a:r>
              <a:rPr sz="1350" b="1" spc="7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ahoma"/>
              </a:rPr>
              <a:t>Ⅱ</a:t>
            </a:r>
            <a:endParaRPr sz="1350">
              <a:latin typeface="游ゴシック" panose="020B0400000000000000" pitchFamily="50" charset="-128"/>
              <a:ea typeface="游ゴシック" panose="020B0400000000000000" pitchFamily="50" charset="-128"/>
              <a:cs typeface="Tahom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9944116" y="7080547"/>
            <a:ext cx="483234" cy="21095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145"/>
              </a:spcBef>
            </a:pPr>
            <a:r>
              <a:rPr spc="-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1" y="1548015"/>
            <a:ext cx="9252585" cy="5292090"/>
          </a:xfrm>
          <a:custGeom>
            <a:avLst/>
            <a:gdLst/>
            <a:ahLst/>
            <a:cxnLst/>
            <a:rect l="l" t="t" r="r" b="b"/>
            <a:pathLst>
              <a:path w="9252585" h="5292090">
                <a:moveTo>
                  <a:pt x="9252001" y="179997"/>
                </a:moveTo>
                <a:lnTo>
                  <a:pt x="9245562" y="132143"/>
                </a:lnTo>
                <a:lnTo>
                  <a:pt x="9227426" y="89154"/>
                </a:lnTo>
                <a:lnTo>
                  <a:pt x="9199270" y="52717"/>
                </a:lnTo>
                <a:lnTo>
                  <a:pt x="9162847" y="24574"/>
                </a:lnTo>
                <a:lnTo>
                  <a:pt x="9119845" y="6426"/>
                </a:lnTo>
                <a:lnTo>
                  <a:pt x="9071991" y="0"/>
                </a:lnTo>
                <a:lnTo>
                  <a:pt x="179997" y="0"/>
                </a:lnTo>
                <a:lnTo>
                  <a:pt x="132143" y="6426"/>
                </a:lnTo>
                <a:lnTo>
                  <a:pt x="89141" y="24574"/>
                </a:lnTo>
                <a:lnTo>
                  <a:pt x="52717" y="52717"/>
                </a:lnTo>
                <a:lnTo>
                  <a:pt x="24574" y="89154"/>
                </a:lnTo>
                <a:lnTo>
                  <a:pt x="6426" y="132143"/>
                </a:lnTo>
                <a:lnTo>
                  <a:pt x="0" y="179997"/>
                </a:lnTo>
                <a:lnTo>
                  <a:pt x="0" y="791997"/>
                </a:lnTo>
                <a:lnTo>
                  <a:pt x="0" y="4392003"/>
                </a:lnTo>
                <a:lnTo>
                  <a:pt x="0" y="5112004"/>
                </a:lnTo>
                <a:lnTo>
                  <a:pt x="6426" y="5159845"/>
                </a:lnTo>
                <a:lnTo>
                  <a:pt x="24574" y="5202847"/>
                </a:lnTo>
                <a:lnTo>
                  <a:pt x="52717" y="5239270"/>
                </a:lnTo>
                <a:lnTo>
                  <a:pt x="89141" y="5267426"/>
                </a:lnTo>
                <a:lnTo>
                  <a:pt x="132143" y="5285562"/>
                </a:lnTo>
                <a:lnTo>
                  <a:pt x="179997" y="5292001"/>
                </a:lnTo>
                <a:lnTo>
                  <a:pt x="9071991" y="5292001"/>
                </a:lnTo>
                <a:lnTo>
                  <a:pt x="9119845" y="5285562"/>
                </a:lnTo>
                <a:lnTo>
                  <a:pt x="9162847" y="5267426"/>
                </a:lnTo>
                <a:lnTo>
                  <a:pt x="9199270" y="5239270"/>
                </a:lnTo>
                <a:lnTo>
                  <a:pt x="9227426" y="5202847"/>
                </a:lnTo>
                <a:lnTo>
                  <a:pt x="9245562" y="5159845"/>
                </a:lnTo>
                <a:lnTo>
                  <a:pt x="9252001" y="5112004"/>
                </a:lnTo>
                <a:lnTo>
                  <a:pt x="9252001" y="4392003"/>
                </a:lnTo>
                <a:lnTo>
                  <a:pt x="9252001" y="791997"/>
                </a:lnTo>
                <a:lnTo>
                  <a:pt x="9252001" y="1799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99" y="7181879"/>
            <a:ext cx="1236268" cy="18745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3994" y="7023435"/>
            <a:ext cx="255904" cy="313690"/>
            <a:chOff x="233994" y="7023435"/>
            <a:chExt cx="255904" cy="313690"/>
          </a:xfrm>
        </p:grpSpPr>
        <p:sp>
          <p:nvSpPr>
            <p:cNvPr id="5" name="object 5"/>
            <p:cNvSpPr/>
            <p:nvPr/>
          </p:nvSpPr>
          <p:spPr>
            <a:xfrm>
              <a:off x="273047" y="7023435"/>
              <a:ext cx="174625" cy="313690"/>
            </a:xfrm>
            <a:custGeom>
              <a:avLst/>
              <a:gdLst/>
              <a:ahLst/>
              <a:cxnLst/>
              <a:rect l="l" t="t" r="r" b="b"/>
              <a:pathLst>
                <a:path w="174625" h="313690">
                  <a:moveTo>
                    <a:pt x="86677" y="0"/>
                  </a:moveTo>
                  <a:lnTo>
                    <a:pt x="46672" y="952"/>
                  </a:lnTo>
                  <a:lnTo>
                    <a:pt x="8572" y="7607"/>
                  </a:lnTo>
                  <a:lnTo>
                    <a:pt x="0" y="28574"/>
                  </a:lnTo>
                  <a:lnTo>
                    <a:pt x="0" y="279069"/>
                  </a:lnTo>
                  <a:lnTo>
                    <a:pt x="1917" y="283844"/>
                  </a:lnTo>
                  <a:lnTo>
                    <a:pt x="3809" y="289559"/>
                  </a:lnTo>
                  <a:lnTo>
                    <a:pt x="40957" y="311467"/>
                  </a:lnTo>
                  <a:lnTo>
                    <a:pt x="86677" y="313359"/>
                  </a:lnTo>
                  <a:lnTo>
                    <a:pt x="115252" y="312419"/>
                  </a:lnTo>
                  <a:lnTo>
                    <a:pt x="154304" y="306704"/>
                  </a:lnTo>
                  <a:lnTo>
                    <a:pt x="172402" y="283844"/>
                  </a:lnTo>
                  <a:lnTo>
                    <a:pt x="174307" y="279069"/>
                  </a:lnTo>
                  <a:lnTo>
                    <a:pt x="174307" y="28574"/>
                  </a:lnTo>
                  <a:lnTo>
                    <a:pt x="173367" y="20954"/>
                  </a:lnTo>
                  <a:lnTo>
                    <a:pt x="127647" y="952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E73D6D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94" y="7033910"/>
              <a:ext cx="255277" cy="29051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06004" y="7073999"/>
            <a:ext cx="251993" cy="25200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144778" y="2817559"/>
            <a:ext cx="14833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適正利用</a:t>
            </a:r>
            <a:endParaRPr sz="28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8002" y="5562004"/>
            <a:ext cx="8676005" cy="1062355"/>
          </a:xfrm>
          <a:custGeom>
            <a:avLst/>
            <a:gdLst/>
            <a:ahLst/>
            <a:cxnLst/>
            <a:rect l="l" t="t" r="r" b="b"/>
            <a:pathLst>
              <a:path w="8676005" h="1062354">
                <a:moveTo>
                  <a:pt x="8495995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882002"/>
                </a:lnTo>
                <a:lnTo>
                  <a:pt x="6429" y="929850"/>
                </a:lnTo>
                <a:lnTo>
                  <a:pt x="24573" y="972847"/>
                </a:lnTo>
                <a:lnTo>
                  <a:pt x="52717" y="1009276"/>
                </a:lnTo>
                <a:lnTo>
                  <a:pt x="89146" y="1037423"/>
                </a:lnTo>
                <a:lnTo>
                  <a:pt x="132144" y="1055569"/>
                </a:lnTo>
                <a:lnTo>
                  <a:pt x="179997" y="1061999"/>
                </a:lnTo>
                <a:lnTo>
                  <a:pt x="8495995" y="1061999"/>
                </a:lnTo>
                <a:lnTo>
                  <a:pt x="8543847" y="1055569"/>
                </a:lnTo>
                <a:lnTo>
                  <a:pt x="8586845" y="1037423"/>
                </a:lnTo>
                <a:lnTo>
                  <a:pt x="8623274" y="1009276"/>
                </a:lnTo>
                <a:lnTo>
                  <a:pt x="8651418" y="972847"/>
                </a:lnTo>
                <a:lnTo>
                  <a:pt x="8669563" y="929850"/>
                </a:lnTo>
                <a:lnTo>
                  <a:pt x="8675992" y="882002"/>
                </a:lnTo>
                <a:lnTo>
                  <a:pt x="8675992" y="179997"/>
                </a:lnTo>
                <a:lnTo>
                  <a:pt x="8669563" y="132149"/>
                </a:lnTo>
                <a:lnTo>
                  <a:pt x="8651418" y="89152"/>
                </a:lnTo>
                <a:lnTo>
                  <a:pt x="8623274" y="52722"/>
                </a:lnTo>
                <a:lnTo>
                  <a:pt x="8586845" y="24576"/>
                </a:lnTo>
                <a:lnTo>
                  <a:pt x="8543847" y="6430"/>
                </a:lnTo>
                <a:lnTo>
                  <a:pt x="8495995" y="0"/>
                </a:lnTo>
                <a:close/>
              </a:path>
            </a:pathLst>
          </a:custGeom>
          <a:solidFill>
            <a:srgbClr val="FFF9C7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7995" y="288004"/>
            <a:ext cx="1368425" cy="252095"/>
          </a:xfrm>
          <a:custGeom>
            <a:avLst/>
            <a:gdLst/>
            <a:ahLst/>
            <a:cxnLst/>
            <a:rect l="l" t="t" r="r" b="b"/>
            <a:pathLst>
              <a:path w="1368425" h="252095">
                <a:moveTo>
                  <a:pt x="1332001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216001"/>
                </a:lnTo>
                <a:lnTo>
                  <a:pt x="2828" y="230012"/>
                </a:lnTo>
                <a:lnTo>
                  <a:pt x="10544" y="241457"/>
                </a:lnTo>
                <a:lnTo>
                  <a:pt x="21988" y="249175"/>
                </a:lnTo>
                <a:lnTo>
                  <a:pt x="36004" y="252006"/>
                </a:lnTo>
                <a:lnTo>
                  <a:pt x="1332001" y="252006"/>
                </a:lnTo>
                <a:lnTo>
                  <a:pt x="1346017" y="249175"/>
                </a:lnTo>
                <a:lnTo>
                  <a:pt x="1357461" y="241457"/>
                </a:lnTo>
                <a:lnTo>
                  <a:pt x="1365176" y="230012"/>
                </a:lnTo>
                <a:lnTo>
                  <a:pt x="1368005" y="216001"/>
                </a:lnTo>
                <a:lnTo>
                  <a:pt x="1368005" y="36004"/>
                </a:lnTo>
                <a:lnTo>
                  <a:pt x="1365176" y="21988"/>
                </a:lnTo>
                <a:lnTo>
                  <a:pt x="1357461" y="10544"/>
                </a:lnTo>
                <a:lnTo>
                  <a:pt x="1346017" y="2828"/>
                </a:lnTo>
                <a:lnTo>
                  <a:pt x="1332001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612" y="296454"/>
            <a:ext cx="1310005" cy="224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b="1" baseline="4629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生成AI</a:t>
            </a:r>
            <a:r>
              <a:rPr sz="1800" b="1" spc="22" baseline="4629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の安全性</a:t>
            </a:r>
            <a:r>
              <a:rPr sz="1350" b="1" spc="-509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ahoma"/>
              </a:rPr>
              <a:t>Ⅲ</a:t>
            </a:r>
            <a:endParaRPr sz="1350">
              <a:latin typeface="游ゴシック" panose="020B0400000000000000" pitchFamily="50" charset="-128"/>
              <a:ea typeface="游ゴシック" panose="020B0400000000000000" pitchFamily="50" charset="-128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8132" y="3746962"/>
            <a:ext cx="3526568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5080" indent="-208279">
              <a:lnSpc>
                <a:spcPct val="114599"/>
              </a:lnSpc>
              <a:spcBef>
                <a:spcPts val="100"/>
              </a:spcBef>
            </a:pPr>
            <a:r>
              <a:rPr lang="ja-JP" altLang="en-US" sz="1600" b="1" spc="254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・</a:t>
            </a:r>
            <a:r>
              <a:rPr sz="1600" b="1" spc="254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生成</a:t>
            </a:r>
            <a:r>
              <a:rPr sz="1600" b="1" spc="165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AI</a:t>
            </a:r>
            <a:r>
              <a:rPr sz="1600" b="1" spc="-80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の生成物には、他人の作品が</a:t>
            </a:r>
            <a:r>
              <a:rPr sz="1600" b="1" spc="-70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含まれる可能性がある</a:t>
            </a:r>
            <a:r>
              <a:rPr sz="1600" b="1" spc="-7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。</a:t>
            </a: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8132" y="4650389"/>
            <a:ext cx="3972219" cy="56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5080" indent="-208279" algn="l">
              <a:lnSpc>
                <a:spcPct val="114599"/>
              </a:lnSpc>
              <a:spcBef>
                <a:spcPts val="100"/>
              </a:spcBef>
            </a:pPr>
            <a:r>
              <a:rPr lang="ja-JP" altLang="en-US" sz="1600" b="1" spc="254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・</a:t>
            </a:r>
            <a:r>
              <a:rPr sz="1600" b="1" spc="254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生成</a:t>
            </a:r>
            <a:r>
              <a:rPr sz="1600" b="1" spc="165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AI</a:t>
            </a:r>
            <a:r>
              <a:rPr sz="1600" b="1" spc="-75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の生成物を私的に利用することや</a:t>
            </a:r>
            <a:r>
              <a:rPr sz="1600" b="1" spc="-85" dirty="0" err="1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学校の授業内で利用することができる</a:t>
            </a:r>
            <a:r>
              <a:rPr sz="1600" b="1" spc="-8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。</a:t>
            </a: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12199" y="3746962"/>
            <a:ext cx="3851275" cy="1627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1015" indent="635">
              <a:lnSpc>
                <a:spcPct val="114599"/>
              </a:lnSpc>
              <a:spcBef>
                <a:spcPts val="100"/>
              </a:spcBef>
            </a:pPr>
            <a:r>
              <a:rPr sz="1600" b="1" spc="-9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わざと既存の著作物と類似したものを</a:t>
            </a:r>
            <a:r>
              <a:rPr sz="1600" b="1" spc="-10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生成させないようにする。</a:t>
            </a: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889"/>
              </a:spcBef>
            </a:pPr>
            <a:r>
              <a:rPr sz="16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生成AI</a:t>
            </a:r>
            <a:r>
              <a:rPr sz="1600" b="1" spc="-7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の生成物のうち</a:t>
            </a: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  <a:p>
            <a:pPr marL="12700" marR="5080">
              <a:lnSpc>
                <a:spcPct val="114599"/>
              </a:lnSpc>
            </a:pPr>
            <a:r>
              <a:rPr sz="1600" b="1" spc="-5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特定の著作物に似た作品をホームページや </a:t>
            </a:r>
            <a:r>
              <a:rPr sz="1600" b="1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SNS</a:t>
            </a:r>
            <a:r>
              <a:rPr sz="1600" b="1" spc="-8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</a:rPr>
              <a:t>上で公開してはいけない。</a:t>
            </a: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4905">
              <a:lnSpc>
                <a:spcPct val="100000"/>
              </a:lnSpc>
              <a:spcBef>
                <a:spcPts val="100"/>
              </a:spcBef>
            </a:pPr>
            <a:r>
              <a:rPr spc="-14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著作権に配慮した使い方って何？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08525" y="2430209"/>
            <a:ext cx="2087880" cy="105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8775" b="0" baseline="-3323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明朝 Medium"/>
              </a:rPr>
              <a:t>©</a:t>
            </a:r>
            <a:r>
              <a:rPr sz="8775" b="0" spc="-390" baseline="-3323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BIZ UDP明朝 Medium"/>
              </a:rPr>
              <a:t> </a:t>
            </a:r>
            <a:r>
              <a:rPr sz="2800" b="1" spc="50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著作権</a:t>
            </a:r>
            <a:endParaRPr sz="28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b="1" spc="5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COPYRIGHT</a:t>
            </a:r>
            <a:endParaRPr sz="9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83998" y="2544254"/>
            <a:ext cx="902335" cy="877569"/>
            <a:chOff x="6083998" y="2544254"/>
            <a:chExt cx="902335" cy="877569"/>
          </a:xfrm>
        </p:grpSpPr>
        <p:sp>
          <p:nvSpPr>
            <p:cNvPr id="18" name="object 18"/>
            <p:cNvSpPr/>
            <p:nvPr/>
          </p:nvSpPr>
          <p:spPr>
            <a:xfrm>
              <a:off x="6083998" y="2544254"/>
              <a:ext cx="902335" cy="877569"/>
            </a:xfrm>
            <a:custGeom>
              <a:avLst/>
              <a:gdLst/>
              <a:ahLst/>
              <a:cxnLst/>
              <a:rect l="l" t="t" r="r" b="b"/>
              <a:pathLst>
                <a:path w="902334" h="877570">
                  <a:moveTo>
                    <a:pt x="901801" y="0"/>
                  </a:moveTo>
                  <a:lnTo>
                    <a:pt x="0" y="0"/>
                  </a:lnTo>
                  <a:lnTo>
                    <a:pt x="0" y="877493"/>
                  </a:lnTo>
                  <a:lnTo>
                    <a:pt x="901801" y="877493"/>
                  </a:lnTo>
                  <a:lnTo>
                    <a:pt x="901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133749" y="2906358"/>
              <a:ext cx="183515" cy="439420"/>
            </a:xfrm>
            <a:custGeom>
              <a:avLst/>
              <a:gdLst/>
              <a:ahLst/>
              <a:cxnLst/>
              <a:rect l="l" t="t" r="r" b="b"/>
              <a:pathLst>
                <a:path w="183514" h="439420">
                  <a:moveTo>
                    <a:pt x="156819" y="0"/>
                  </a:moveTo>
                  <a:lnTo>
                    <a:pt x="0" y="0"/>
                  </a:lnTo>
                  <a:lnTo>
                    <a:pt x="0" y="439077"/>
                  </a:lnTo>
                  <a:lnTo>
                    <a:pt x="156819" y="439077"/>
                  </a:lnTo>
                  <a:lnTo>
                    <a:pt x="167069" y="437008"/>
                  </a:lnTo>
                  <a:lnTo>
                    <a:pt x="175442" y="431366"/>
                  </a:lnTo>
                  <a:lnTo>
                    <a:pt x="181088" y="422998"/>
                  </a:lnTo>
                  <a:lnTo>
                    <a:pt x="183159" y="412750"/>
                  </a:lnTo>
                  <a:lnTo>
                    <a:pt x="183159" y="26339"/>
                  </a:lnTo>
                  <a:lnTo>
                    <a:pt x="181088" y="16084"/>
                  </a:lnTo>
                  <a:lnTo>
                    <a:pt x="175442" y="7712"/>
                  </a:lnTo>
                  <a:lnTo>
                    <a:pt x="167069" y="2068"/>
                  </a:lnTo>
                  <a:lnTo>
                    <a:pt x="156819" y="0"/>
                  </a:lnTo>
                  <a:close/>
                </a:path>
              </a:pathLst>
            </a:custGeom>
            <a:solidFill>
              <a:srgbClr val="C5E7F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320101" y="2589413"/>
              <a:ext cx="379095" cy="356235"/>
            </a:xfrm>
            <a:custGeom>
              <a:avLst/>
              <a:gdLst/>
              <a:ahLst/>
              <a:cxnLst/>
              <a:rect l="l" t="t" r="r" b="b"/>
              <a:pathLst>
                <a:path w="379095" h="356235">
                  <a:moveTo>
                    <a:pt x="360997" y="312064"/>
                  </a:moveTo>
                  <a:lnTo>
                    <a:pt x="362782" y="275563"/>
                  </a:lnTo>
                  <a:lnTo>
                    <a:pt x="364659" y="247224"/>
                  </a:lnTo>
                  <a:lnTo>
                    <a:pt x="367782" y="212494"/>
                  </a:lnTo>
                  <a:lnTo>
                    <a:pt x="373303" y="156819"/>
                  </a:lnTo>
                  <a:lnTo>
                    <a:pt x="378582" y="91554"/>
                  </a:lnTo>
                  <a:lnTo>
                    <a:pt x="376605" y="42176"/>
                  </a:lnTo>
                  <a:lnTo>
                    <a:pt x="362427" y="10915"/>
                  </a:lnTo>
                  <a:lnTo>
                    <a:pt x="331101" y="0"/>
                  </a:lnTo>
                  <a:lnTo>
                    <a:pt x="300354" y="9542"/>
                  </a:lnTo>
                  <a:lnTo>
                    <a:pt x="274464" y="36041"/>
                  </a:lnTo>
                  <a:lnTo>
                    <a:pt x="253218" y="76302"/>
                  </a:lnTo>
                  <a:lnTo>
                    <a:pt x="236405" y="127130"/>
                  </a:lnTo>
                  <a:lnTo>
                    <a:pt x="223812" y="185331"/>
                  </a:lnTo>
                  <a:lnTo>
                    <a:pt x="208197" y="241589"/>
                  </a:lnTo>
                  <a:lnTo>
                    <a:pt x="184935" y="279700"/>
                  </a:lnTo>
                  <a:lnTo>
                    <a:pt x="154508" y="304687"/>
                  </a:lnTo>
                  <a:lnTo>
                    <a:pt x="117398" y="321576"/>
                  </a:lnTo>
                  <a:lnTo>
                    <a:pt x="66281" y="333303"/>
                  </a:lnTo>
                  <a:lnTo>
                    <a:pt x="33056" y="342234"/>
                  </a:lnTo>
                  <a:lnTo>
                    <a:pt x="0" y="356031"/>
                  </a:lnTo>
                </a:path>
              </a:pathLst>
            </a:custGeom>
            <a:ln w="53060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133750" y="2906358"/>
              <a:ext cx="183515" cy="439420"/>
            </a:xfrm>
            <a:custGeom>
              <a:avLst/>
              <a:gdLst/>
              <a:ahLst/>
              <a:cxnLst/>
              <a:rect l="l" t="t" r="r" b="b"/>
              <a:pathLst>
                <a:path w="183514" h="439420">
                  <a:moveTo>
                    <a:pt x="0" y="0"/>
                  </a:moveTo>
                  <a:lnTo>
                    <a:pt x="156819" y="0"/>
                  </a:lnTo>
                  <a:lnTo>
                    <a:pt x="167075" y="2068"/>
                  </a:lnTo>
                  <a:lnTo>
                    <a:pt x="175447" y="7712"/>
                  </a:lnTo>
                  <a:lnTo>
                    <a:pt x="181090" y="16084"/>
                  </a:lnTo>
                  <a:lnTo>
                    <a:pt x="183159" y="26339"/>
                  </a:lnTo>
                  <a:lnTo>
                    <a:pt x="183159" y="412737"/>
                  </a:lnTo>
                  <a:lnTo>
                    <a:pt x="181090" y="422994"/>
                  </a:lnTo>
                  <a:lnTo>
                    <a:pt x="175447" y="431371"/>
                  </a:lnTo>
                  <a:lnTo>
                    <a:pt x="167075" y="437018"/>
                  </a:lnTo>
                  <a:lnTo>
                    <a:pt x="156819" y="439089"/>
                  </a:lnTo>
                  <a:lnTo>
                    <a:pt x="0" y="439089"/>
                  </a:lnTo>
                </a:path>
              </a:pathLst>
            </a:custGeom>
            <a:ln w="53060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320092" y="2900596"/>
              <a:ext cx="615315" cy="478790"/>
            </a:xfrm>
            <a:custGeom>
              <a:avLst/>
              <a:gdLst/>
              <a:ahLst/>
              <a:cxnLst/>
              <a:rect l="l" t="t" r="r" b="b"/>
              <a:pathLst>
                <a:path w="615315" h="478789">
                  <a:moveTo>
                    <a:pt x="301205" y="3065"/>
                  </a:moveTo>
                  <a:lnTo>
                    <a:pt x="329962" y="1753"/>
                  </a:lnTo>
                  <a:lnTo>
                    <a:pt x="372921" y="200"/>
                  </a:lnTo>
                  <a:lnTo>
                    <a:pt x="424483" y="0"/>
                  </a:lnTo>
                  <a:lnTo>
                    <a:pt x="479045" y="2741"/>
                  </a:lnTo>
                  <a:lnTo>
                    <a:pt x="531008" y="10017"/>
                  </a:lnTo>
                  <a:lnTo>
                    <a:pt x="574770" y="23418"/>
                  </a:lnTo>
                  <a:lnTo>
                    <a:pt x="604731" y="44535"/>
                  </a:lnTo>
                  <a:lnTo>
                    <a:pt x="615289" y="74960"/>
                  </a:lnTo>
                  <a:lnTo>
                    <a:pt x="610883" y="94115"/>
                  </a:lnTo>
                  <a:lnTo>
                    <a:pt x="599652" y="110636"/>
                  </a:lnTo>
                  <a:lnTo>
                    <a:pt x="582835" y="123625"/>
                  </a:lnTo>
                  <a:lnTo>
                    <a:pt x="561670" y="132186"/>
                  </a:lnTo>
                  <a:lnTo>
                    <a:pt x="582320" y="141933"/>
                  </a:lnTo>
                  <a:lnTo>
                    <a:pt x="598371" y="155859"/>
                  </a:lnTo>
                  <a:lnTo>
                    <a:pt x="608638" y="172995"/>
                  </a:lnTo>
                  <a:lnTo>
                    <a:pt x="611936" y="192371"/>
                  </a:lnTo>
                  <a:lnTo>
                    <a:pt x="607539" y="211527"/>
                  </a:lnTo>
                  <a:lnTo>
                    <a:pt x="596315" y="228049"/>
                  </a:lnTo>
                  <a:lnTo>
                    <a:pt x="579500" y="241042"/>
                  </a:lnTo>
                  <a:lnTo>
                    <a:pt x="558330" y="249610"/>
                  </a:lnTo>
                  <a:lnTo>
                    <a:pt x="578975" y="259355"/>
                  </a:lnTo>
                  <a:lnTo>
                    <a:pt x="595028" y="273277"/>
                  </a:lnTo>
                  <a:lnTo>
                    <a:pt x="605302" y="290408"/>
                  </a:lnTo>
                  <a:lnTo>
                    <a:pt x="608609" y="309783"/>
                  </a:lnTo>
                  <a:lnTo>
                    <a:pt x="603470" y="328527"/>
                  </a:lnTo>
                  <a:lnTo>
                    <a:pt x="590613" y="344144"/>
                  </a:lnTo>
                  <a:lnTo>
                    <a:pt x="572165" y="356230"/>
                  </a:lnTo>
                  <a:lnTo>
                    <a:pt x="550252" y="364380"/>
                  </a:lnTo>
                  <a:lnTo>
                    <a:pt x="561031" y="370674"/>
                  </a:lnTo>
                  <a:lnTo>
                    <a:pt x="571693" y="377733"/>
                  </a:lnTo>
                  <a:lnTo>
                    <a:pt x="580674" y="386485"/>
                  </a:lnTo>
                  <a:lnTo>
                    <a:pt x="586409" y="397857"/>
                  </a:lnTo>
                  <a:lnTo>
                    <a:pt x="586822" y="428417"/>
                  </a:lnTo>
                  <a:lnTo>
                    <a:pt x="572173" y="450943"/>
                  </a:lnTo>
                  <a:lnTo>
                    <a:pt x="517474" y="471644"/>
                  </a:lnTo>
                  <a:lnTo>
                    <a:pt x="474324" y="474469"/>
                  </a:lnTo>
                  <a:lnTo>
                    <a:pt x="426906" y="476918"/>
                  </a:lnTo>
                  <a:lnTo>
                    <a:pt x="376978" y="478482"/>
                  </a:lnTo>
                  <a:lnTo>
                    <a:pt x="326296" y="478649"/>
                  </a:lnTo>
                  <a:lnTo>
                    <a:pt x="276620" y="476906"/>
                  </a:lnTo>
                  <a:lnTo>
                    <a:pt x="229706" y="472744"/>
                  </a:lnTo>
                  <a:lnTo>
                    <a:pt x="187312" y="465650"/>
                  </a:lnTo>
                  <a:lnTo>
                    <a:pt x="102248" y="442403"/>
                  </a:lnTo>
                  <a:lnTo>
                    <a:pt x="44059" y="419739"/>
                  </a:lnTo>
                  <a:lnTo>
                    <a:pt x="10668" y="402553"/>
                  </a:lnTo>
                  <a:lnTo>
                    <a:pt x="0" y="395736"/>
                  </a:lnTo>
                </a:path>
              </a:pathLst>
            </a:custGeom>
            <a:ln w="53060">
              <a:solidFill>
                <a:srgbClr val="405B6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148000" y="3880817"/>
            <a:ext cx="432434" cy="360680"/>
            <a:chOff x="5148000" y="3880817"/>
            <a:chExt cx="432434" cy="360680"/>
          </a:xfrm>
        </p:grpSpPr>
        <p:sp>
          <p:nvSpPr>
            <p:cNvPr id="24" name="object 24"/>
            <p:cNvSpPr/>
            <p:nvPr/>
          </p:nvSpPr>
          <p:spPr>
            <a:xfrm>
              <a:off x="5148000" y="3970905"/>
              <a:ext cx="314960" cy="180340"/>
            </a:xfrm>
            <a:custGeom>
              <a:avLst/>
              <a:gdLst/>
              <a:ahLst/>
              <a:cxnLst/>
              <a:rect l="l" t="t" r="r" b="b"/>
              <a:pathLst>
                <a:path w="314960" h="180339">
                  <a:moveTo>
                    <a:pt x="0" y="179997"/>
                  </a:moveTo>
                  <a:lnTo>
                    <a:pt x="314591" y="179997"/>
                  </a:lnTo>
                  <a:lnTo>
                    <a:pt x="314591" y="0"/>
                  </a:lnTo>
                  <a:lnTo>
                    <a:pt x="0" y="0"/>
                  </a:lnTo>
                  <a:lnTo>
                    <a:pt x="0" y="179997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386299" y="3880817"/>
              <a:ext cx="194310" cy="360680"/>
            </a:xfrm>
            <a:custGeom>
              <a:avLst/>
              <a:gdLst/>
              <a:ahLst/>
              <a:cxnLst/>
              <a:rect l="l" t="t" r="r" b="b"/>
              <a:pathLst>
                <a:path w="194310" h="360679">
                  <a:moveTo>
                    <a:pt x="0" y="0"/>
                  </a:moveTo>
                  <a:lnTo>
                    <a:pt x="0" y="360172"/>
                  </a:lnTo>
                  <a:lnTo>
                    <a:pt x="193700" y="180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148000" y="4784218"/>
            <a:ext cx="432434" cy="360680"/>
            <a:chOff x="5148000" y="4784218"/>
            <a:chExt cx="432434" cy="360680"/>
          </a:xfrm>
        </p:grpSpPr>
        <p:sp>
          <p:nvSpPr>
            <p:cNvPr id="27" name="object 27"/>
            <p:cNvSpPr/>
            <p:nvPr/>
          </p:nvSpPr>
          <p:spPr>
            <a:xfrm>
              <a:off x="5148000" y="4874305"/>
              <a:ext cx="314960" cy="180340"/>
            </a:xfrm>
            <a:custGeom>
              <a:avLst/>
              <a:gdLst/>
              <a:ahLst/>
              <a:cxnLst/>
              <a:rect l="l" t="t" r="r" b="b"/>
              <a:pathLst>
                <a:path w="314960" h="180339">
                  <a:moveTo>
                    <a:pt x="0" y="179997"/>
                  </a:moveTo>
                  <a:lnTo>
                    <a:pt x="314591" y="179997"/>
                  </a:lnTo>
                  <a:lnTo>
                    <a:pt x="314591" y="0"/>
                  </a:lnTo>
                  <a:lnTo>
                    <a:pt x="0" y="0"/>
                  </a:lnTo>
                  <a:lnTo>
                    <a:pt x="0" y="179997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386299" y="4784218"/>
              <a:ext cx="194310" cy="360680"/>
            </a:xfrm>
            <a:custGeom>
              <a:avLst/>
              <a:gdLst/>
              <a:ahLst/>
              <a:cxnLst/>
              <a:rect l="l" t="t" r="r" b="b"/>
              <a:pathLst>
                <a:path w="194310" h="360679">
                  <a:moveTo>
                    <a:pt x="0" y="0"/>
                  </a:moveTo>
                  <a:lnTo>
                    <a:pt x="0" y="360172"/>
                  </a:lnTo>
                  <a:lnTo>
                    <a:pt x="193700" y="180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BB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89700" y="5527436"/>
            <a:ext cx="7738400" cy="98044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600" b="1" spc="-1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個人情報の保護について</a:t>
            </a:r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435609" marR="5080">
              <a:lnSpc>
                <a:spcPct val="128200"/>
              </a:lnSpc>
              <a:spcBef>
                <a:spcPts val="475"/>
              </a:spcBef>
            </a:pPr>
            <a:r>
              <a:rPr sz="1300" b="1" spc="-1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生成</a:t>
            </a:r>
            <a:r>
              <a:rPr sz="1300" b="1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AI</a:t>
            </a:r>
            <a:r>
              <a:rPr sz="1300" b="1" spc="-10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は既に世の中にあるデータや、利用者が入力した情報から学習を行い、出力データを生成します。</a:t>
            </a:r>
            <a:r>
              <a:rPr sz="1300" b="1" spc="-12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JhengHei"/>
              </a:rPr>
              <a:t>個人情報の重要性を理解し、入力する情報はしっかり管理しましょう。</a:t>
            </a:r>
            <a:endParaRPr sz="13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JhengHe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9944116" y="7080547"/>
            <a:ext cx="483234" cy="21095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145"/>
              </a:spcBef>
            </a:pPr>
            <a:r>
              <a:rPr spc="-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130132" y="1861779"/>
            <a:ext cx="85718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4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著作権に関する問題は、適切な使用法を意識することで軽減できます。</a:t>
            </a:r>
            <a:endParaRPr sz="2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3" y="2232004"/>
            <a:ext cx="9252585" cy="4608195"/>
          </a:xfrm>
          <a:custGeom>
            <a:avLst/>
            <a:gdLst/>
            <a:ahLst/>
            <a:cxnLst/>
            <a:rect l="l" t="t" r="r" b="b"/>
            <a:pathLst>
              <a:path w="9252585" h="4608195">
                <a:moveTo>
                  <a:pt x="9071991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4427994"/>
                </a:lnTo>
                <a:lnTo>
                  <a:pt x="6429" y="4475848"/>
                </a:lnTo>
                <a:lnTo>
                  <a:pt x="24573" y="4518848"/>
                </a:lnTo>
                <a:lnTo>
                  <a:pt x="52717" y="4555280"/>
                </a:lnTo>
                <a:lnTo>
                  <a:pt x="89146" y="4583427"/>
                </a:lnTo>
                <a:lnTo>
                  <a:pt x="132144" y="4601574"/>
                </a:lnTo>
                <a:lnTo>
                  <a:pt x="179997" y="4608004"/>
                </a:lnTo>
                <a:lnTo>
                  <a:pt x="9071991" y="4608004"/>
                </a:lnTo>
                <a:lnTo>
                  <a:pt x="9119844" y="4601574"/>
                </a:lnTo>
                <a:lnTo>
                  <a:pt x="9162844" y="4583427"/>
                </a:lnTo>
                <a:lnTo>
                  <a:pt x="9199276" y="4555280"/>
                </a:lnTo>
                <a:lnTo>
                  <a:pt x="9227423" y="4518848"/>
                </a:lnTo>
                <a:lnTo>
                  <a:pt x="9245570" y="4475848"/>
                </a:lnTo>
                <a:lnTo>
                  <a:pt x="9252000" y="4427994"/>
                </a:lnTo>
                <a:lnTo>
                  <a:pt x="9252000" y="179997"/>
                </a:lnTo>
                <a:lnTo>
                  <a:pt x="9245570" y="132149"/>
                </a:lnTo>
                <a:lnTo>
                  <a:pt x="9227423" y="89152"/>
                </a:lnTo>
                <a:lnTo>
                  <a:pt x="9199276" y="52722"/>
                </a:lnTo>
                <a:lnTo>
                  <a:pt x="9162844" y="24576"/>
                </a:lnTo>
                <a:lnTo>
                  <a:pt x="9119844" y="6430"/>
                </a:lnTo>
                <a:lnTo>
                  <a:pt x="9071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99" y="7181879"/>
            <a:ext cx="1236268" cy="18745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3994" y="7023435"/>
            <a:ext cx="255904" cy="313690"/>
            <a:chOff x="233994" y="7023435"/>
            <a:chExt cx="255904" cy="313690"/>
          </a:xfrm>
        </p:grpSpPr>
        <p:sp>
          <p:nvSpPr>
            <p:cNvPr id="5" name="object 5"/>
            <p:cNvSpPr/>
            <p:nvPr/>
          </p:nvSpPr>
          <p:spPr>
            <a:xfrm>
              <a:off x="273047" y="7023435"/>
              <a:ext cx="174625" cy="313690"/>
            </a:xfrm>
            <a:custGeom>
              <a:avLst/>
              <a:gdLst/>
              <a:ahLst/>
              <a:cxnLst/>
              <a:rect l="l" t="t" r="r" b="b"/>
              <a:pathLst>
                <a:path w="174625" h="313690">
                  <a:moveTo>
                    <a:pt x="86677" y="0"/>
                  </a:moveTo>
                  <a:lnTo>
                    <a:pt x="46672" y="952"/>
                  </a:lnTo>
                  <a:lnTo>
                    <a:pt x="8572" y="7607"/>
                  </a:lnTo>
                  <a:lnTo>
                    <a:pt x="0" y="28574"/>
                  </a:lnTo>
                  <a:lnTo>
                    <a:pt x="0" y="279069"/>
                  </a:lnTo>
                  <a:lnTo>
                    <a:pt x="1917" y="283844"/>
                  </a:lnTo>
                  <a:lnTo>
                    <a:pt x="3809" y="289559"/>
                  </a:lnTo>
                  <a:lnTo>
                    <a:pt x="40957" y="311467"/>
                  </a:lnTo>
                  <a:lnTo>
                    <a:pt x="86677" y="313359"/>
                  </a:lnTo>
                  <a:lnTo>
                    <a:pt x="115252" y="312419"/>
                  </a:lnTo>
                  <a:lnTo>
                    <a:pt x="154304" y="306704"/>
                  </a:lnTo>
                  <a:lnTo>
                    <a:pt x="172402" y="283844"/>
                  </a:lnTo>
                  <a:lnTo>
                    <a:pt x="174307" y="279069"/>
                  </a:lnTo>
                  <a:lnTo>
                    <a:pt x="174307" y="28574"/>
                  </a:lnTo>
                  <a:lnTo>
                    <a:pt x="173367" y="20954"/>
                  </a:lnTo>
                  <a:lnTo>
                    <a:pt x="127647" y="952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E73D6D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94" y="7033910"/>
              <a:ext cx="255277" cy="29051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5430">
              <a:lnSpc>
                <a:spcPct val="100000"/>
              </a:lnSpc>
              <a:spcBef>
                <a:spcPts val="100"/>
              </a:spcBef>
            </a:pPr>
            <a:r>
              <a:rPr spc="-53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生</a:t>
            </a:r>
            <a:r>
              <a:rPr spc="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成</a:t>
            </a:r>
            <a:r>
              <a:rPr lang="en-US" spc="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spc="-53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にうまく指示を出そう</a:t>
            </a:r>
            <a:r>
              <a:rPr spc="-53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</a:p>
        </p:txBody>
      </p:sp>
      <p:sp>
        <p:nvSpPr>
          <p:cNvPr id="8" name="object 8"/>
          <p:cNvSpPr/>
          <p:nvPr/>
        </p:nvSpPr>
        <p:spPr>
          <a:xfrm>
            <a:off x="5346000" y="2610005"/>
            <a:ext cx="0" cy="3852545"/>
          </a:xfrm>
          <a:custGeom>
            <a:avLst/>
            <a:gdLst/>
            <a:ahLst/>
            <a:cxnLst/>
            <a:rect l="l" t="t" r="r" b="b"/>
            <a:pathLst>
              <a:path h="3852545">
                <a:moveTo>
                  <a:pt x="0" y="0"/>
                </a:moveTo>
                <a:lnTo>
                  <a:pt x="0" y="3851998"/>
                </a:lnTo>
              </a:path>
            </a:pathLst>
          </a:custGeom>
          <a:ln w="36004">
            <a:solidFill>
              <a:srgbClr val="E1F0F9"/>
            </a:solidFill>
          </a:ln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95998" y="3582904"/>
            <a:ext cx="3550285" cy="2969260"/>
            <a:chOff x="1295998" y="3582904"/>
            <a:chExt cx="3550285" cy="29692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6591" y="3906011"/>
              <a:ext cx="2599220" cy="264599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95996" y="3582911"/>
              <a:ext cx="2012950" cy="1140460"/>
            </a:xfrm>
            <a:custGeom>
              <a:avLst/>
              <a:gdLst/>
              <a:ahLst/>
              <a:cxnLst/>
              <a:rect l="l" t="t" r="r" b="b"/>
              <a:pathLst>
                <a:path w="2012950" h="1140460">
                  <a:moveTo>
                    <a:pt x="2012403" y="862253"/>
                  </a:moveTo>
                  <a:lnTo>
                    <a:pt x="1710448" y="660958"/>
                  </a:lnTo>
                  <a:lnTo>
                    <a:pt x="1710448" y="216001"/>
                  </a:lnTo>
                  <a:lnTo>
                    <a:pt x="1704733" y="166471"/>
                  </a:lnTo>
                  <a:lnTo>
                    <a:pt x="1688490" y="121005"/>
                  </a:lnTo>
                  <a:lnTo>
                    <a:pt x="1662988" y="80899"/>
                  </a:lnTo>
                  <a:lnTo>
                    <a:pt x="1629549" y="47459"/>
                  </a:lnTo>
                  <a:lnTo>
                    <a:pt x="1589443" y="21958"/>
                  </a:lnTo>
                  <a:lnTo>
                    <a:pt x="1543977" y="5702"/>
                  </a:lnTo>
                  <a:lnTo>
                    <a:pt x="1494447" y="0"/>
                  </a:lnTo>
                  <a:lnTo>
                    <a:pt x="216001" y="0"/>
                  </a:lnTo>
                  <a:lnTo>
                    <a:pt x="166471" y="5702"/>
                  </a:lnTo>
                  <a:lnTo>
                    <a:pt x="121005" y="21958"/>
                  </a:lnTo>
                  <a:lnTo>
                    <a:pt x="80899" y="47459"/>
                  </a:lnTo>
                  <a:lnTo>
                    <a:pt x="47447" y="80899"/>
                  </a:lnTo>
                  <a:lnTo>
                    <a:pt x="21945" y="121005"/>
                  </a:lnTo>
                  <a:lnTo>
                    <a:pt x="5702" y="166471"/>
                  </a:lnTo>
                  <a:lnTo>
                    <a:pt x="0" y="216001"/>
                  </a:lnTo>
                  <a:lnTo>
                    <a:pt x="0" y="924306"/>
                  </a:lnTo>
                  <a:lnTo>
                    <a:pt x="5702" y="973836"/>
                  </a:lnTo>
                  <a:lnTo>
                    <a:pt x="21945" y="1019289"/>
                  </a:lnTo>
                  <a:lnTo>
                    <a:pt x="47447" y="1059395"/>
                  </a:lnTo>
                  <a:lnTo>
                    <a:pt x="80899" y="1092847"/>
                  </a:lnTo>
                  <a:lnTo>
                    <a:pt x="121005" y="1118336"/>
                  </a:lnTo>
                  <a:lnTo>
                    <a:pt x="166471" y="1134592"/>
                  </a:lnTo>
                  <a:lnTo>
                    <a:pt x="216001" y="1140294"/>
                  </a:lnTo>
                  <a:lnTo>
                    <a:pt x="1494447" y="1140294"/>
                  </a:lnTo>
                  <a:lnTo>
                    <a:pt x="1543977" y="1134592"/>
                  </a:lnTo>
                  <a:lnTo>
                    <a:pt x="1589443" y="1118336"/>
                  </a:lnTo>
                  <a:lnTo>
                    <a:pt x="1629549" y="1092847"/>
                  </a:lnTo>
                  <a:lnTo>
                    <a:pt x="1662988" y="1059395"/>
                  </a:lnTo>
                  <a:lnTo>
                    <a:pt x="1688490" y="1019289"/>
                  </a:lnTo>
                  <a:lnTo>
                    <a:pt x="1704733" y="973836"/>
                  </a:lnTo>
                  <a:lnTo>
                    <a:pt x="1710448" y="924306"/>
                  </a:lnTo>
                  <a:lnTo>
                    <a:pt x="1710448" y="862253"/>
                  </a:lnTo>
                  <a:lnTo>
                    <a:pt x="2012403" y="862253"/>
                  </a:lnTo>
                  <a:close/>
                </a:path>
              </a:pathLst>
            </a:custGeom>
            <a:solidFill>
              <a:srgbClr val="FFF9C7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910299" y="3582904"/>
            <a:ext cx="4133850" cy="2900045"/>
            <a:chOff x="5910299" y="3582904"/>
            <a:chExt cx="4133850" cy="290004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0300" y="3969004"/>
              <a:ext cx="2933698" cy="251356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910288" y="3582911"/>
              <a:ext cx="2459990" cy="1440180"/>
            </a:xfrm>
            <a:custGeom>
              <a:avLst/>
              <a:gdLst/>
              <a:ahLst/>
              <a:cxnLst/>
              <a:rect l="l" t="t" r="r" b="b"/>
              <a:pathLst>
                <a:path w="2459990" h="1440179">
                  <a:moveTo>
                    <a:pt x="2459710" y="1189901"/>
                  </a:moveTo>
                  <a:lnTo>
                    <a:pt x="2160003" y="990104"/>
                  </a:lnTo>
                  <a:lnTo>
                    <a:pt x="2160003" y="216001"/>
                  </a:lnTo>
                  <a:lnTo>
                    <a:pt x="2154301" y="166471"/>
                  </a:lnTo>
                  <a:lnTo>
                    <a:pt x="2138057" y="121005"/>
                  </a:lnTo>
                  <a:lnTo>
                    <a:pt x="2112556" y="80899"/>
                  </a:lnTo>
                  <a:lnTo>
                    <a:pt x="2079104" y="47459"/>
                  </a:lnTo>
                  <a:lnTo>
                    <a:pt x="2038997" y="21958"/>
                  </a:lnTo>
                  <a:lnTo>
                    <a:pt x="1993531" y="5702"/>
                  </a:lnTo>
                  <a:lnTo>
                    <a:pt x="1944001" y="0"/>
                  </a:lnTo>
                  <a:lnTo>
                    <a:pt x="216001" y="0"/>
                  </a:lnTo>
                  <a:lnTo>
                    <a:pt x="166484" y="5702"/>
                  </a:lnTo>
                  <a:lnTo>
                    <a:pt x="121018" y="21958"/>
                  </a:lnTo>
                  <a:lnTo>
                    <a:pt x="80911" y="47459"/>
                  </a:lnTo>
                  <a:lnTo>
                    <a:pt x="47459" y="80899"/>
                  </a:lnTo>
                  <a:lnTo>
                    <a:pt x="21958" y="121005"/>
                  </a:lnTo>
                  <a:lnTo>
                    <a:pt x="5715" y="166471"/>
                  </a:lnTo>
                  <a:lnTo>
                    <a:pt x="0" y="216001"/>
                  </a:lnTo>
                  <a:lnTo>
                    <a:pt x="0" y="1224000"/>
                  </a:lnTo>
                  <a:lnTo>
                    <a:pt x="5715" y="1273530"/>
                  </a:lnTo>
                  <a:lnTo>
                    <a:pt x="21958" y="1318996"/>
                  </a:lnTo>
                  <a:lnTo>
                    <a:pt x="47459" y="1359103"/>
                  </a:lnTo>
                  <a:lnTo>
                    <a:pt x="80911" y="1392542"/>
                  </a:lnTo>
                  <a:lnTo>
                    <a:pt x="121018" y="1418043"/>
                  </a:lnTo>
                  <a:lnTo>
                    <a:pt x="166484" y="1434299"/>
                  </a:lnTo>
                  <a:lnTo>
                    <a:pt x="216001" y="1440002"/>
                  </a:lnTo>
                  <a:lnTo>
                    <a:pt x="1944001" y="1440002"/>
                  </a:lnTo>
                  <a:lnTo>
                    <a:pt x="1993531" y="1434299"/>
                  </a:lnTo>
                  <a:lnTo>
                    <a:pt x="2038997" y="1418043"/>
                  </a:lnTo>
                  <a:lnTo>
                    <a:pt x="2079104" y="1392542"/>
                  </a:lnTo>
                  <a:lnTo>
                    <a:pt x="2112556" y="1359103"/>
                  </a:lnTo>
                  <a:lnTo>
                    <a:pt x="2138057" y="1318996"/>
                  </a:lnTo>
                  <a:lnTo>
                    <a:pt x="2154301" y="1273530"/>
                  </a:lnTo>
                  <a:lnTo>
                    <a:pt x="2160003" y="1224000"/>
                  </a:lnTo>
                  <a:lnTo>
                    <a:pt x="2160003" y="1189901"/>
                  </a:lnTo>
                  <a:lnTo>
                    <a:pt x="2459710" y="1189901"/>
                  </a:lnTo>
                  <a:close/>
                </a:path>
              </a:pathLst>
            </a:custGeom>
            <a:solidFill>
              <a:srgbClr val="FFF9C7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67252" y="3739442"/>
            <a:ext cx="1173480" cy="707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5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花の画像を</a:t>
            </a:r>
            <a:r>
              <a:rPr sz="1800" b="1" spc="-200" dirty="0">
                <a:solidFill>
                  <a:srgbClr val="FF505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生成して</a:t>
            </a:r>
            <a:endParaRPr sz="18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1963" y="2665806"/>
            <a:ext cx="954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悪い例</a:t>
            </a:r>
            <a:endParaRPr sz="24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44907" y="2547820"/>
            <a:ext cx="719455" cy="639445"/>
            <a:chOff x="2144907" y="2547820"/>
            <a:chExt cx="719455" cy="639445"/>
          </a:xfrm>
        </p:grpSpPr>
        <p:sp>
          <p:nvSpPr>
            <p:cNvPr id="18" name="object 18"/>
            <p:cNvSpPr/>
            <p:nvPr/>
          </p:nvSpPr>
          <p:spPr>
            <a:xfrm>
              <a:off x="2144907" y="2547820"/>
              <a:ext cx="719455" cy="639445"/>
            </a:xfrm>
            <a:custGeom>
              <a:avLst/>
              <a:gdLst/>
              <a:ahLst/>
              <a:cxnLst/>
              <a:rect l="l" t="t" r="r" b="b"/>
              <a:pathLst>
                <a:path w="719455" h="639444">
                  <a:moveTo>
                    <a:pt x="359699" y="0"/>
                  </a:moveTo>
                  <a:lnTo>
                    <a:pt x="326031" y="11284"/>
                  </a:lnTo>
                  <a:lnTo>
                    <a:pt x="296434" y="45138"/>
                  </a:lnTo>
                  <a:lnTo>
                    <a:pt x="14723" y="530355"/>
                  </a:lnTo>
                  <a:lnTo>
                    <a:pt x="0" y="572766"/>
                  </a:lnTo>
                  <a:lnTo>
                    <a:pt x="6892" y="607402"/>
                  </a:lnTo>
                  <a:lnTo>
                    <a:pt x="33384" y="630757"/>
                  </a:lnTo>
                  <a:lnTo>
                    <a:pt x="77461" y="639321"/>
                  </a:lnTo>
                  <a:lnTo>
                    <a:pt x="641938" y="639321"/>
                  </a:lnTo>
                  <a:lnTo>
                    <a:pt x="686015" y="630757"/>
                  </a:lnTo>
                  <a:lnTo>
                    <a:pt x="712507" y="607402"/>
                  </a:lnTo>
                  <a:lnTo>
                    <a:pt x="719399" y="572766"/>
                  </a:lnTo>
                  <a:lnTo>
                    <a:pt x="704676" y="530355"/>
                  </a:lnTo>
                  <a:lnTo>
                    <a:pt x="422964" y="45138"/>
                  </a:lnTo>
                  <a:lnTo>
                    <a:pt x="393368" y="11284"/>
                  </a:lnTo>
                  <a:lnTo>
                    <a:pt x="359699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54654" y="2735058"/>
              <a:ext cx="100330" cy="360045"/>
            </a:xfrm>
            <a:custGeom>
              <a:avLst/>
              <a:gdLst/>
              <a:ahLst/>
              <a:cxnLst/>
              <a:rect l="l" t="t" r="r" b="b"/>
              <a:pathLst>
                <a:path w="100330" h="360044">
                  <a:moveTo>
                    <a:pt x="99910" y="0"/>
                  </a:moveTo>
                  <a:lnTo>
                    <a:pt x="0" y="0"/>
                  </a:lnTo>
                  <a:lnTo>
                    <a:pt x="41808" y="247599"/>
                  </a:lnTo>
                  <a:lnTo>
                    <a:pt x="58102" y="247599"/>
                  </a:lnTo>
                  <a:lnTo>
                    <a:pt x="99910" y="0"/>
                  </a:lnTo>
                  <a:close/>
                </a:path>
                <a:path w="100330" h="360044">
                  <a:moveTo>
                    <a:pt x="49949" y="278002"/>
                  </a:moveTo>
                  <a:lnTo>
                    <a:pt x="33654" y="281159"/>
                  </a:lnTo>
                  <a:lnTo>
                    <a:pt x="20564" y="289813"/>
                  </a:lnTo>
                  <a:lnTo>
                    <a:pt x="11851" y="302745"/>
                  </a:lnTo>
                  <a:lnTo>
                    <a:pt x="8686" y="318731"/>
                  </a:lnTo>
                  <a:lnTo>
                    <a:pt x="11851" y="335026"/>
                  </a:lnTo>
                  <a:lnTo>
                    <a:pt x="20564" y="348116"/>
                  </a:lnTo>
                  <a:lnTo>
                    <a:pt x="33654" y="356829"/>
                  </a:lnTo>
                  <a:lnTo>
                    <a:pt x="49949" y="359994"/>
                  </a:lnTo>
                  <a:lnTo>
                    <a:pt x="66251" y="356829"/>
                  </a:lnTo>
                  <a:lnTo>
                    <a:pt x="79344" y="348116"/>
                  </a:lnTo>
                  <a:lnTo>
                    <a:pt x="88059" y="335026"/>
                  </a:lnTo>
                  <a:lnTo>
                    <a:pt x="91224" y="318731"/>
                  </a:lnTo>
                  <a:lnTo>
                    <a:pt x="88059" y="302745"/>
                  </a:lnTo>
                  <a:lnTo>
                    <a:pt x="79344" y="289813"/>
                  </a:lnTo>
                  <a:lnTo>
                    <a:pt x="66251" y="281159"/>
                  </a:lnTo>
                  <a:lnTo>
                    <a:pt x="49949" y="2780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586935" y="2665806"/>
            <a:ext cx="954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良い例</a:t>
            </a:r>
            <a:endParaRPr sz="24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735641" y="2507480"/>
            <a:ext cx="720090" cy="720090"/>
            <a:chOff x="6735641" y="2507480"/>
            <a:chExt cx="720090" cy="720090"/>
          </a:xfrm>
        </p:grpSpPr>
        <p:sp>
          <p:nvSpPr>
            <p:cNvPr id="22" name="object 22"/>
            <p:cNvSpPr/>
            <p:nvPr/>
          </p:nvSpPr>
          <p:spPr>
            <a:xfrm>
              <a:off x="6735641" y="250748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359994" y="0"/>
                  </a:moveTo>
                  <a:lnTo>
                    <a:pt x="311145" y="3286"/>
                  </a:lnTo>
                  <a:lnTo>
                    <a:pt x="264293" y="12859"/>
                  </a:lnTo>
                  <a:lnTo>
                    <a:pt x="219868" y="28290"/>
                  </a:lnTo>
                  <a:lnTo>
                    <a:pt x="178298" y="49149"/>
                  </a:lnTo>
                  <a:lnTo>
                    <a:pt x="140012" y="75009"/>
                  </a:lnTo>
                  <a:lnTo>
                    <a:pt x="105440" y="105440"/>
                  </a:lnTo>
                  <a:lnTo>
                    <a:pt x="75009" y="140012"/>
                  </a:lnTo>
                  <a:lnTo>
                    <a:pt x="49149" y="178298"/>
                  </a:lnTo>
                  <a:lnTo>
                    <a:pt x="28290" y="219868"/>
                  </a:lnTo>
                  <a:lnTo>
                    <a:pt x="12859" y="264293"/>
                  </a:lnTo>
                  <a:lnTo>
                    <a:pt x="3286" y="311145"/>
                  </a:lnTo>
                  <a:lnTo>
                    <a:pt x="0" y="359994"/>
                  </a:lnTo>
                  <a:lnTo>
                    <a:pt x="3286" y="408846"/>
                  </a:lnTo>
                  <a:lnTo>
                    <a:pt x="12859" y="455699"/>
                  </a:lnTo>
                  <a:lnTo>
                    <a:pt x="28290" y="500127"/>
                  </a:lnTo>
                  <a:lnTo>
                    <a:pt x="49149" y="541698"/>
                  </a:lnTo>
                  <a:lnTo>
                    <a:pt x="75009" y="579985"/>
                  </a:lnTo>
                  <a:lnTo>
                    <a:pt x="105440" y="614559"/>
                  </a:lnTo>
                  <a:lnTo>
                    <a:pt x="140012" y="644990"/>
                  </a:lnTo>
                  <a:lnTo>
                    <a:pt x="178298" y="670850"/>
                  </a:lnTo>
                  <a:lnTo>
                    <a:pt x="219868" y="691710"/>
                  </a:lnTo>
                  <a:lnTo>
                    <a:pt x="264293" y="707141"/>
                  </a:lnTo>
                  <a:lnTo>
                    <a:pt x="311145" y="716714"/>
                  </a:lnTo>
                  <a:lnTo>
                    <a:pt x="359994" y="720001"/>
                  </a:lnTo>
                  <a:lnTo>
                    <a:pt x="408843" y="716714"/>
                  </a:lnTo>
                  <a:lnTo>
                    <a:pt x="455694" y="707141"/>
                  </a:lnTo>
                  <a:lnTo>
                    <a:pt x="500119" y="691710"/>
                  </a:lnTo>
                  <a:lnTo>
                    <a:pt x="541689" y="670850"/>
                  </a:lnTo>
                  <a:lnTo>
                    <a:pt x="579975" y="644990"/>
                  </a:lnTo>
                  <a:lnTo>
                    <a:pt x="614548" y="614559"/>
                  </a:lnTo>
                  <a:lnTo>
                    <a:pt x="644978" y="579985"/>
                  </a:lnTo>
                  <a:lnTo>
                    <a:pt x="670838" y="541698"/>
                  </a:lnTo>
                  <a:lnTo>
                    <a:pt x="691698" y="500127"/>
                  </a:lnTo>
                  <a:lnTo>
                    <a:pt x="707129" y="455699"/>
                  </a:lnTo>
                  <a:lnTo>
                    <a:pt x="716702" y="408846"/>
                  </a:lnTo>
                  <a:lnTo>
                    <a:pt x="719988" y="359994"/>
                  </a:lnTo>
                  <a:lnTo>
                    <a:pt x="716702" y="311145"/>
                  </a:lnTo>
                  <a:lnTo>
                    <a:pt x="707129" y="264293"/>
                  </a:lnTo>
                  <a:lnTo>
                    <a:pt x="691698" y="219868"/>
                  </a:lnTo>
                  <a:lnTo>
                    <a:pt x="670838" y="178298"/>
                  </a:lnTo>
                  <a:lnTo>
                    <a:pt x="644978" y="140012"/>
                  </a:lnTo>
                  <a:lnTo>
                    <a:pt x="614548" y="105440"/>
                  </a:lnTo>
                  <a:lnTo>
                    <a:pt x="579975" y="75009"/>
                  </a:lnTo>
                  <a:lnTo>
                    <a:pt x="541689" y="49149"/>
                  </a:lnTo>
                  <a:lnTo>
                    <a:pt x="500119" y="28290"/>
                  </a:lnTo>
                  <a:lnTo>
                    <a:pt x="455694" y="12859"/>
                  </a:lnTo>
                  <a:lnTo>
                    <a:pt x="408843" y="3286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13AB3D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928685" y="2745902"/>
              <a:ext cx="334010" cy="247650"/>
            </a:xfrm>
            <a:custGeom>
              <a:avLst/>
              <a:gdLst/>
              <a:ahLst/>
              <a:cxnLst/>
              <a:rect l="l" t="t" r="r" b="b"/>
              <a:pathLst>
                <a:path w="334009" h="247650">
                  <a:moveTo>
                    <a:pt x="0" y="142201"/>
                  </a:moveTo>
                  <a:lnTo>
                    <a:pt x="117906" y="247510"/>
                  </a:lnTo>
                  <a:lnTo>
                    <a:pt x="333895" y="0"/>
                  </a:lnTo>
                </a:path>
              </a:pathLst>
            </a:custGeom>
            <a:ln w="108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200244" y="3711492"/>
            <a:ext cx="160528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60">
              <a:lnSpc>
                <a:spcPct val="1297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13AB3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青空の下に咲く</a:t>
            </a:r>
            <a:r>
              <a:rPr sz="1800" b="1" spc="-15" dirty="0">
                <a:solidFill>
                  <a:srgbClr val="13AB3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春の花の</a:t>
            </a:r>
            <a:endParaRPr sz="18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b="1" spc="-85" dirty="0">
                <a:solidFill>
                  <a:srgbClr val="13AB3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画像を生成して</a:t>
            </a:r>
            <a:endParaRPr sz="18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74802" y="7073999"/>
            <a:ext cx="251993" cy="25200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839068" y="1453587"/>
            <a:ext cx="50139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1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効果的なプロンプトのつくり方</a:t>
            </a:r>
            <a:endParaRPr sz="30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7995" y="288004"/>
            <a:ext cx="1836420" cy="252095"/>
          </a:xfrm>
          <a:custGeom>
            <a:avLst/>
            <a:gdLst/>
            <a:ahLst/>
            <a:cxnLst/>
            <a:rect l="l" t="t" r="r" b="b"/>
            <a:pathLst>
              <a:path w="1836420" h="252095">
                <a:moveTo>
                  <a:pt x="180000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216001"/>
                </a:lnTo>
                <a:lnTo>
                  <a:pt x="2828" y="230012"/>
                </a:lnTo>
                <a:lnTo>
                  <a:pt x="10544" y="241457"/>
                </a:lnTo>
                <a:lnTo>
                  <a:pt x="21988" y="249175"/>
                </a:lnTo>
                <a:lnTo>
                  <a:pt x="36004" y="252006"/>
                </a:lnTo>
                <a:lnTo>
                  <a:pt x="1800009" y="252006"/>
                </a:lnTo>
                <a:lnTo>
                  <a:pt x="1814017" y="249175"/>
                </a:lnTo>
                <a:lnTo>
                  <a:pt x="1825458" y="241457"/>
                </a:lnTo>
                <a:lnTo>
                  <a:pt x="1833172" y="230012"/>
                </a:lnTo>
                <a:lnTo>
                  <a:pt x="1836000" y="216001"/>
                </a:lnTo>
                <a:lnTo>
                  <a:pt x="1836000" y="36004"/>
                </a:lnTo>
                <a:lnTo>
                  <a:pt x="1833172" y="21988"/>
                </a:lnTo>
                <a:lnTo>
                  <a:pt x="1825458" y="10544"/>
                </a:lnTo>
                <a:lnTo>
                  <a:pt x="1814017" y="2828"/>
                </a:lnTo>
                <a:lnTo>
                  <a:pt x="1800009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5612" y="306817"/>
            <a:ext cx="17487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生成AI</a:t>
            </a:r>
            <a:r>
              <a:rPr sz="1200" b="1" spc="-1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への効果的な指示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9944116" y="7080547"/>
            <a:ext cx="483234" cy="21095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233679" algn="l"/>
              </a:tabLst>
            </a:pPr>
            <a:r>
              <a:rPr spc="-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-</a:t>
            </a:r>
            <a:r>
              <a:rPr spc="-1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spc="-5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03" y="2232004"/>
            <a:ext cx="9252585" cy="4608195"/>
          </a:xfrm>
          <a:custGeom>
            <a:avLst/>
            <a:gdLst/>
            <a:ahLst/>
            <a:cxnLst/>
            <a:rect l="l" t="t" r="r" b="b"/>
            <a:pathLst>
              <a:path w="9252585" h="4608195">
                <a:moveTo>
                  <a:pt x="9071991" y="0"/>
                </a:moveTo>
                <a:lnTo>
                  <a:pt x="179997" y="0"/>
                </a:lnTo>
                <a:lnTo>
                  <a:pt x="132144" y="6430"/>
                </a:lnTo>
                <a:lnTo>
                  <a:pt x="89146" y="24576"/>
                </a:lnTo>
                <a:lnTo>
                  <a:pt x="52717" y="52722"/>
                </a:lnTo>
                <a:lnTo>
                  <a:pt x="24573" y="89152"/>
                </a:lnTo>
                <a:lnTo>
                  <a:pt x="6429" y="132149"/>
                </a:lnTo>
                <a:lnTo>
                  <a:pt x="0" y="179997"/>
                </a:lnTo>
                <a:lnTo>
                  <a:pt x="0" y="4427994"/>
                </a:lnTo>
                <a:lnTo>
                  <a:pt x="6429" y="4475848"/>
                </a:lnTo>
                <a:lnTo>
                  <a:pt x="24573" y="4518848"/>
                </a:lnTo>
                <a:lnTo>
                  <a:pt x="52717" y="4555280"/>
                </a:lnTo>
                <a:lnTo>
                  <a:pt x="89146" y="4583427"/>
                </a:lnTo>
                <a:lnTo>
                  <a:pt x="132144" y="4601574"/>
                </a:lnTo>
                <a:lnTo>
                  <a:pt x="179997" y="4608004"/>
                </a:lnTo>
                <a:lnTo>
                  <a:pt x="9071991" y="4608004"/>
                </a:lnTo>
                <a:lnTo>
                  <a:pt x="9119844" y="4601574"/>
                </a:lnTo>
                <a:lnTo>
                  <a:pt x="9162844" y="4583427"/>
                </a:lnTo>
                <a:lnTo>
                  <a:pt x="9199276" y="4555280"/>
                </a:lnTo>
                <a:lnTo>
                  <a:pt x="9227423" y="4518848"/>
                </a:lnTo>
                <a:lnTo>
                  <a:pt x="9245570" y="4475848"/>
                </a:lnTo>
                <a:lnTo>
                  <a:pt x="9252000" y="4427994"/>
                </a:lnTo>
                <a:lnTo>
                  <a:pt x="9252000" y="179997"/>
                </a:lnTo>
                <a:lnTo>
                  <a:pt x="9245570" y="132149"/>
                </a:lnTo>
                <a:lnTo>
                  <a:pt x="9227423" y="89152"/>
                </a:lnTo>
                <a:lnTo>
                  <a:pt x="9199276" y="52722"/>
                </a:lnTo>
                <a:lnTo>
                  <a:pt x="9162844" y="24576"/>
                </a:lnTo>
                <a:lnTo>
                  <a:pt x="9119844" y="6430"/>
                </a:lnTo>
                <a:lnTo>
                  <a:pt x="9071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99" y="7181879"/>
            <a:ext cx="1236268" cy="18745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3994" y="7023435"/>
            <a:ext cx="255904" cy="313690"/>
            <a:chOff x="233994" y="7023435"/>
            <a:chExt cx="255904" cy="313690"/>
          </a:xfrm>
        </p:grpSpPr>
        <p:sp>
          <p:nvSpPr>
            <p:cNvPr id="5" name="object 5"/>
            <p:cNvSpPr/>
            <p:nvPr/>
          </p:nvSpPr>
          <p:spPr>
            <a:xfrm>
              <a:off x="273047" y="7023435"/>
              <a:ext cx="174625" cy="313690"/>
            </a:xfrm>
            <a:custGeom>
              <a:avLst/>
              <a:gdLst/>
              <a:ahLst/>
              <a:cxnLst/>
              <a:rect l="l" t="t" r="r" b="b"/>
              <a:pathLst>
                <a:path w="174625" h="313690">
                  <a:moveTo>
                    <a:pt x="86677" y="0"/>
                  </a:moveTo>
                  <a:lnTo>
                    <a:pt x="46672" y="952"/>
                  </a:lnTo>
                  <a:lnTo>
                    <a:pt x="8572" y="7607"/>
                  </a:lnTo>
                  <a:lnTo>
                    <a:pt x="0" y="28574"/>
                  </a:lnTo>
                  <a:lnTo>
                    <a:pt x="0" y="279069"/>
                  </a:lnTo>
                  <a:lnTo>
                    <a:pt x="1917" y="283844"/>
                  </a:lnTo>
                  <a:lnTo>
                    <a:pt x="3809" y="289559"/>
                  </a:lnTo>
                  <a:lnTo>
                    <a:pt x="40957" y="311467"/>
                  </a:lnTo>
                  <a:lnTo>
                    <a:pt x="86677" y="313359"/>
                  </a:lnTo>
                  <a:lnTo>
                    <a:pt x="115252" y="312419"/>
                  </a:lnTo>
                  <a:lnTo>
                    <a:pt x="154304" y="306704"/>
                  </a:lnTo>
                  <a:lnTo>
                    <a:pt x="172402" y="283844"/>
                  </a:lnTo>
                  <a:lnTo>
                    <a:pt x="174307" y="279069"/>
                  </a:lnTo>
                  <a:lnTo>
                    <a:pt x="174307" y="28574"/>
                  </a:lnTo>
                  <a:lnTo>
                    <a:pt x="173367" y="20954"/>
                  </a:lnTo>
                  <a:lnTo>
                    <a:pt x="127647" y="952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E73D6D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94" y="7033910"/>
              <a:ext cx="255277" cy="290512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287995" y="288004"/>
            <a:ext cx="1836420" cy="252095"/>
          </a:xfrm>
          <a:custGeom>
            <a:avLst/>
            <a:gdLst/>
            <a:ahLst/>
            <a:cxnLst/>
            <a:rect l="l" t="t" r="r" b="b"/>
            <a:pathLst>
              <a:path w="1836420" h="252095">
                <a:moveTo>
                  <a:pt x="180000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216001"/>
                </a:lnTo>
                <a:lnTo>
                  <a:pt x="2828" y="230012"/>
                </a:lnTo>
                <a:lnTo>
                  <a:pt x="10544" y="241457"/>
                </a:lnTo>
                <a:lnTo>
                  <a:pt x="21988" y="249175"/>
                </a:lnTo>
                <a:lnTo>
                  <a:pt x="36004" y="252006"/>
                </a:lnTo>
                <a:lnTo>
                  <a:pt x="1800009" y="252006"/>
                </a:lnTo>
                <a:lnTo>
                  <a:pt x="1814017" y="249175"/>
                </a:lnTo>
                <a:lnTo>
                  <a:pt x="1825458" y="241457"/>
                </a:lnTo>
                <a:lnTo>
                  <a:pt x="1833172" y="230012"/>
                </a:lnTo>
                <a:lnTo>
                  <a:pt x="1836000" y="216001"/>
                </a:lnTo>
                <a:lnTo>
                  <a:pt x="1836000" y="36004"/>
                </a:lnTo>
                <a:lnTo>
                  <a:pt x="1833172" y="21988"/>
                </a:lnTo>
                <a:lnTo>
                  <a:pt x="1825458" y="10544"/>
                </a:lnTo>
                <a:lnTo>
                  <a:pt x="1814017" y="2828"/>
                </a:lnTo>
                <a:lnTo>
                  <a:pt x="1800009" y="0"/>
                </a:lnTo>
                <a:close/>
              </a:path>
            </a:pathLst>
          </a:custGeom>
          <a:solidFill>
            <a:srgbClr val="0070BB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612" y="306817"/>
            <a:ext cx="174878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生成AI</a:t>
            </a:r>
            <a:r>
              <a:rPr sz="1200" b="1" spc="-1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への効果的な指示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5430">
              <a:lnSpc>
                <a:spcPct val="100000"/>
              </a:lnSpc>
              <a:spcBef>
                <a:spcPts val="100"/>
              </a:spcBef>
            </a:pPr>
            <a:r>
              <a:rPr spc="-53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生</a:t>
            </a:r>
            <a:r>
              <a:rPr spc="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成</a:t>
            </a:r>
            <a:r>
              <a:rPr lang="en-US" spc="60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spc="-53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にうまく指示を出そう</a:t>
            </a:r>
            <a:r>
              <a:rPr spc="-53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</a:p>
        </p:txBody>
      </p:sp>
      <p:sp>
        <p:nvSpPr>
          <p:cNvPr id="10" name="object 10"/>
          <p:cNvSpPr/>
          <p:nvPr/>
        </p:nvSpPr>
        <p:spPr>
          <a:xfrm>
            <a:off x="5346000" y="2610005"/>
            <a:ext cx="0" cy="3276600"/>
          </a:xfrm>
          <a:custGeom>
            <a:avLst/>
            <a:gdLst/>
            <a:ahLst/>
            <a:cxnLst/>
            <a:rect l="l" t="t" r="r" b="b"/>
            <a:pathLst>
              <a:path h="3276600">
                <a:moveTo>
                  <a:pt x="0" y="0"/>
                </a:moveTo>
                <a:lnTo>
                  <a:pt x="0" y="3276003"/>
                </a:lnTo>
              </a:path>
            </a:pathLst>
          </a:custGeom>
          <a:ln w="36004">
            <a:solidFill>
              <a:srgbClr val="E1F0F9"/>
            </a:solidFill>
          </a:ln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1963" y="2665806"/>
            <a:ext cx="954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悪い例</a:t>
            </a:r>
            <a:endParaRPr sz="24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44907" y="2547820"/>
            <a:ext cx="719455" cy="639445"/>
            <a:chOff x="2144907" y="2547820"/>
            <a:chExt cx="719455" cy="639445"/>
          </a:xfrm>
        </p:grpSpPr>
        <p:sp>
          <p:nvSpPr>
            <p:cNvPr id="13" name="object 13"/>
            <p:cNvSpPr/>
            <p:nvPr/>
          </p:nvSpPr>
          <p:spPr>
            <a:xfrm>
              <a:off x="2144907" y="2547820"/>
              <a:ext cx="719455" cy="639445"/>
            </a:xfrm>
            <a:custGeom>
              <a:avLst/>
              <a:gdLst/>
              <a:ahLst/>
              <a:cxnLst/>
              <a:rect l="l" t="t" r="r" b="b"/>
              <a:pathLst>
                <a:path w="719455" h="639444">
                  <a:moveTo>
                    <a:pt x="359699" y="0"/>
                  </a:moveTo>
                  <a:lnTo>
                    <a:pt x="326031" y="11284"/>
                  </a:lnTo>
                  <a:lnTo>
                    <a:pt x="296434" y="45138"/>
                  </a:lnTo>
                  <a:lnTo>
                    <a:pt x="14723" y="530355"/>
                  </a:lnTo>
                  <a:lnTo>
                    <a:pt x="0" y="572766"/>
                  </a:lnTo>
                  <a:lnTo>
                    <a:pt x="6892" y="607402"/>
                  </a:lnTo>
                  <a:lnTo>
                    <a:pt x="33384" y="630757"/>
                  </a:lnTo>
                  <a:lnTo>
                    <a:pt x="77461" y="639321"/>
                  </a:lnTo>
                  <a:lnTo>
                    <a:pt x="641938" y="639321"/>
                  </a:lnTo>
                  <a:lnTo>
                    <a:pt x="686015" y="630757"/>
                  </a:lnTo>
                  <a:lnTo>
                    <a:pt x="712507" y="607402"/>
                  </a:lnTo>
                  <a:lnTo>
                    <a:pt x="719399" y="572766"/>
                  </a:lnTo>
                  <a:lnTo>
                    <a:pt x="704676" y="530355"/>
                  </a:lnTo>
                  <a:lnTo>
                    <a:pt x="422964" y="45138"/>
                  </a:lnTo>
                  <a:lnTo>
                    <a:pt x="393368" y="11284"/>
                  </a:lnTo>
                  <a:lnTo>
                    <a:pt x="359699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454654" y="2735058"/>
              <a:ext cx="100330" cy="360045"/>
            </a:xfrm>
            <a:custGeom>
              <a:avLst/>
              <a:gdLst/>
              <a:ahLst/>
              <a:cxnLst/>
              <a:rect l="l" t="t" r="r" b="b"/>
              <a:pathLst>
                <a:path w="100330" h="360044">
                  <a:moveTo>
                    <a:pt x="99910" y="0"/>
                  </a:moveTo>
                  <a:lnTo>
                    <a:pt x="0" y="0"/>
                  </a:lnTo>
                  <a:lnTo>
                    <a:pt x="41808" y="247599"/>
                  </a:lnTo>
                  <a:lnTo>
                    <a:pt x="58102" y="247599"/>
                  </a:lnTo>
                  <a:lnTo>
                    <a:pt x="99910" y="0"/>
                  </a:lnTo>
                  <a:close/>
                </a:path>
                <a:path w="100330" h="360044">
                  <a:moveTo>
                    <a:pt x="49949" y="278002"/>
                  </a:moveTo>
                  <a:lnTo>
                    <a:pt x="33654" y="281159"/>
                  </a:lnTo>
                  <a:lnTo>
                    <a:pt x="20564" y="289813"/>
                  </a:lnTo>
                  <a:lnTo>
                    <a:pt x="11851" y="302745"/>
                  </a:lnTo>
                  <a:lnTo>
                    <a:pt x="8686" y="318731"/>
                  </a:lnTo>
                  <a:lnTo>
                    <a:pt x="11851" y="335026"/>
                  </a:lnTo>
                  <a:lnTo>
                    <a:pt x="20564" y="348116"/>
                  </a:lnTo>
                  <a:lnTo>
                    <a:pt x="33654" y="356829"/>
                  </a:lnTo>
                  <a:lnTo>
                    <a:pt x="49949" y="359994"/>
                  </a:lnTo>
                  <a:lnTo>
                    <a:pt x="66251" y="356829"/>
                  </a:lnTo>
                  <a:lnTo>
                    <a:pt x="79344" y="348116"/>
                  </a:lnTo>
                  <a:lnTo>
                    <a:pt x="88059" y="335026"/>
                  </a:lnTo>
                  <a:lnTo>
                    <a:pt x="91224" y="318731"/>
                  </a:lnTo>
                  <a:lnTo>
                    <a:pt x="88059" y="302745"/>
                  </a:lnTo>
                  <a:lnTo>
                    <a:pt x="79344" y="289813"/>
                  </a:lnTo>
                  <a:lnTo>
                    <a:pt x="66251" y="281159"/>
                  </a:lnTo>
                  <a:lnTo>
                    <a:pt x="49949" y="2780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586935" y="2665806"/>
            <a:ext cx="954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33333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良い例</a:t>
            </a:r>
            <a:endParaRPr sz="24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735641" y="2507480"/>
            <a:ext cx="720090" cy="720090"/>
            <a:chOff x="6735641" y="2507480"/>
            <a:chExt cx="720090" cy="720090"/>
          </a:xfrm>
        </p:grpSpPr>
        <p:sp>
          <p:nvSpPr>
            <p:cNvPr id="17" name="object 17"/>
            <p:cNvSpPr/>
            <p:nvPr/>
          </p:nvSpPr>
          <p:spPr>
            <a:xfrm>
              <a:off x="6735641" y="2507480"/>
              <a:ext cx="720090" cy="720090"/>
            </a:xfrm>
            <a:custGeom>
              <a:avLst/>
              <a:gdLst/>
              <a:ahLst/>
              <a:cxnLst/>
              <a:rect l="l" t="t" r="r" b="b"/>
              <a:pathLst>
                <a:path w="720090" h="720089">
                  <a:moveTo>
                    <a:pt x="359994" y="0"/>
                  </a:moveTo>
                  <a:lnTo>
                    <a:pt x="311145" y="3286"/>
                  </a:lnTo>
                  <a:lnTo>
                    <a:pt x="264293" y="12859"/>
                  </a:lnTo>
                  <a:lnTo>
                    <a:pt x="219868" y="28290"/>
                  </a:lnTo>
                  <a:lnTo>
                    <a:pt x="178298" y="49149"/>
                  </a:lnTo>
                  <a:lnTo>
                    <a:pt x="140012" y="75009"/>
                  </a:lnTo>
                  <a:lnTo>
                    <a:pt x="105440" y="105440"/>
                  </a:lnTo>
                  <a:lnTo>
                    <a:pt x="75009" y="140012"/>
                  </a:lnTo>
                  <a:lnTo>
                    <a:pt x="49149" y="178298"/>
                  </a:lnTo>
                  <a:lnTo>
                    <a:pt x="28290" y="219868"/>
                  </a:lnTo>
                  <a:lnTo>
                    <a:pt x="12859" y="264293"/>
                  </a:lnTo>
                  <a:lnTo>
                    <a:pt x="3286" y="311145"/>
                  </a:lnTo>
                  <a:lnTo>
                    <a:pt x="0" y="359994"/>
                  </a:lnTo>
                  <a:lnTo>
                    <a:pt x="3286" y="408846"/>
                  </a:lnTo>
                  <a:lnTo>
                    <a:pt x="12859" y="455699"/>
                  </a:lnTo>
                  <a:lnTo>
                    <a:pt x="28290" y="500127"/>
                  </a:lnTo>
                  <a:lnTo>
                    <a:pt x="49149" y="541698"/>
                  </a:lnTo>
                  <a:lnTo>
                    <a:pt x="75009" y="579985"/>
                  </a:lnTo>
                  <a:lnTo>
                    <a:pt x="105440" y="614559"/>
                  </a:lnTo>
                  <a:lnTo>
                    <a:pt x="140012" y="644990"/>
                  </a:lnTo>
                  <a:lnTo>
                    <a:pt x="178298" y="670850"/>
                  </a:lnTo>
                  <a:lnTo>
                    <a:pt x="219868" y="691710"/>
                  </a:lnTo>
                  <a:lnTo>
                    <a:pt x="264293" y="707141"/>
                  </a:lnTo>
                  <a:lnTo>
                    <a:pt x="311145" y="716714"/>
                  </a:lnTo>
                  <a:lnTo>
                    <a:pt x="359994" y="720001"/>
                  </a:lnTo>
                  <a:lnTo>
                    <a:pt x="408843" y="716714"/>
                  </a:lnTo>
                  <a:lnTo>
                    <a:pt x="455694" y="707141"/>
                  </a:lnTo>
                  <a:lnTo>
                    <a:pt x="500119" y="691710"/>
                  </a:lnTo>
                  <a:lnTo>
                    <a:pt x="541689" y="670850"/>
                  </a:lnTo>
                  <a:lnTo>
                    <a:pt x="579975" y="644990"/>
                  </a:lnTo>
                  <a:lnTo>
                    <a:pt x="614548" y="614559"/>
                  </a:lnTo>
                  <a:lnTo>
                    <a:pt x="644978" y="579985"/>
                  </a:lnTo>
                  <a:lnTo>
                    <a:pt x="670838" y="541698"/>
                  </a:lnTo>
                  <a:lnTo>
                    <a:pt x="691698" y="500127"/>
                  </a:lnTo>
                  <a:lnTo>
                    <a:pt x="707129" y="455699"/>
                  </a:lnTo>
                  <a:lnTo>
                    <a:pt x="716702" y="408846"/>
                  </a:lnTo>
                  <a:lnTo>
                    <a:pt x="719988" y="359994"/>
                  </a:lnTo>
                  <a:lnTo>
                    <a:pt x="716702" y="311145"/>
                  </a:lnTo>
                  <a:lnTo>
                    <a:pt x="707129" y="264293"/>
                  </a:lnTo>
                  <a:lnTo>
                    <a:pt x="691698" y="219868"/>
                  </a:lnTo>
                  <a:lnTo>
                    <a:pt x="670838" y="178298"/>
                  </a:lnTo>
                  <a:lnTo>
                    <a:pt x="644978" y="140012"/>
                  </a:lnTo>
                  <a:lnTo>
                    <a:pt x="614548" y="105440"/>
                  </a:lnTo>
                  <a:lnTo>
                    <a:pt x="579975" y="75009"/>
                  </a:lnTo>
                  <a:lnTo>
                    <a:pt x="541689" y="49149"/>
                  </a:lnTo>
                  <a:lnTo>
                    <a:pt x="500119" y="28290"/>
                  </a:lnTo>
                  <a:lnTo>
                    <a:pt x="455694" y="12859"/>
                  </a:lnTo>
                  <a:lnTo>
                    <a:pt x="408843" y="3286"/>
                  </a:lnTo>
                  <a:lnTo>
                    <a:pt x="359994" y="0"/>
                  </a:lnTo>
                  <a:close/>
                </a:path>
              </a:pathLst>
            </a:custGeom>
            <a:solidFill>
              <a:srgbClr val="13AB3D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928685" y="2745902"/>
              <a:ext cx="334010" cy="247650"/>
            </a:xfrm>
            <a:custGeom>
              <a:avLst/>
              <a:gdLst/>
              <a:ahLst/>
              <a:cxnLst/>
              <a:rect l="l" t="t" r="r" b="b"/>
              <a:pathLst>
                <a:path w="334009" h="247650">
                  <a:moveTo>
                    <a:pt x="0" y="142201"/>
                  </a:moveTo>
                  <a:lnTo>
                    <a:pt x="117906" y="247510"/>
                  </a:lnTo>
                  <a:lnTo>
                    <a:pt x="333895" y="0"/>
                  </a:lnTo>
                </a:path>
              </a:pathLst>
            </a:custGeom>
            <a:ln w="108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9" name="object 19"/>
          <p:cNvSpPr/>
          <p:nvPr/>
        </p:nvSpPr>
        <p:spPr>
          <a:xfrm>
            <a:off x="1007999" y="6192004"/>
            <a:ext cx="8676005" cy="432434"/>
          </a:xfrm>
          <a:custGeom>
            <a:avLst/>
            <a:gdLst/>
            <a:ahLst/>
            <a:cxnLst/>
            <a:rect l="l" t="t" r="r" b="b"/>
            <a:pathLst>
              <a:path w="8676005" h="432434">
                <a:moveTo>
                  <a:pt x="8460003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5704" y="265527"/>
                </a:lnTo>
                <a:lnTo>
                  <a:pt x="21955" y="310992"/>
                </a:lnTo>
                <a:lnTo>
                  <a:pt x="47454" y="351098"/>
                </a:lnTo>
                <a:lnTo>
                  <a:pt x="80904" y="384549"/>
                </a:lnTo>
                <a:lnTo>
                  <a:pt x="121011" y="410047"/>
                </a:lnTo>
                <a:lnTo>
                  <a:pt x="166475" y="426298"/>
                </a:lnTo>
                <a:lnTo>
                  <a:pt x="216001" y="432003"/>
                </a:lnTo>
                <a:lnTo>
                  <a:pt x="8460003" y="432003"/>
                </a:lnTo>
                <a:lnTo>
                  <a:pt x="8509529" y="426298"/>
                </a:lnTo>
                <a:lnTo>
                  <a:pt x="8554993" y="410047"/>
                </a:lnTo>
                <a:lnTo>
                  <a:pt x="8595100" y="384549"/>
                </a:lnTo>
                <a:lnTo>
                  <a:pt x="8628550" y="351098"/>
                </a:lnTo>
                <a:lnTo>
                  <a:pt x="8654049" y="310992"/>
                </a:lnTo>
                <a:lnTo>
                  <a:pt x="8670300" y="265527"/>
                </a:lnTo>
                <a:lnTo>
                  <a:pt x="8676005" y="216001"/>
                </a:lnTo>
                <a:lnTo>
                  <a:pt x="8670300" y="166475"/>
                </a:lnTo>
                <a:lnTo>
                  <a:pt x="8654049" y="121011"/>
                </a:lnTo>
                <a:lnTo>
                  <a:pt x="8628550" y="80904"/>
                </a:lnTo>
                <a:lnTo>
                  <a:pt x="8595100" y="47454"/>
                </a:lnTo>
                <a:lnTo>
                  <a:pt x="8554993" y="21955"/>
                </a:lnTo>
                <a:lnTo>
                  <a:pt x="8509529" y="5704"/>
                </a:lnTo>
                <a:lnTo>
                  <a:pt x="8460003" y="0"/>
                </a:lnTo>
                <a:close/>
              </a:path>
            </a:pathLst>
          </a:custGeom>
          <a:solidFill>
            <a:srgbClr val="FFF9C7"/>
          </a:solidFill>
        </p:spPr>
        <p:txBody>
          <a:bodyPr wrap="square" lIns="0" tIns="0" rIns="0" bIns="0" rtlCol="0"/>
          <a:lstStyle/>
          <a:p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30278" y="6277195"/>
            <a:ext cx="712724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3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具体的な指示を出すことで、生成ＡＩはより正確で期待に沿った結果を出力できます。</a:t>
            </a:r>
            <a:endParaRPr sz="1500" dirty="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94002" y="3384003"/>
            <a:ext cx="3060065" cy="2520315"/>
            <a:chOff x="1494002" y="3384003"/>
            <a:chExt cx="3060065" cy="252031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4002" y="3384003"/>
              <a:ext cx="3059988" cy="251999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94002" y="5587482"/>
              <a:ext cx="3060065" cy="316865"/>
            </a:xfrm>
            <a:custGeom>
              <a:avLst/>
              <a:gdLst/>
              <a:ahLst/>
              <a:cxnLst/>
              <a:rect l="l" t="t" r="r" b="b"/>
              <a:pathLst>
                <a:path w="3060065" h="316864">
                  <a:moveTo>
                    <a:pt x="196042" y="42736"/>
                  </a:moveTo>
                  <a:lnTo>
                    <a:pt x="172774" y="42736"/>
                  </a:lnTo>
                  <a:lnTo>
                    <a:pt x="154161" y="43547"/>
                  </a:lnTo>
                  <a:lnTo>
                    <a:pt x="111241" y="45968"/>
                  </a:lnTo>
                  <a:lnTo>
                    <a:pt x="60508" y="49808"/>
                  </a:lnTo>
                  <a:lnTo>
                    <a:pt x="12161" y="58306"/>
                  </a:lnTo>
                  <a:lnTo>
                    <a:pt x="0" y="63881"/>
                  </a:lnTo>
                  <a:lnTo>
                    <a:pt x="0" y="316518"/>
                  </a:lnTo>
                  <a:lnTo>
                    <a:pt x="3059988" y="316518"/>
                  </a:lnTo>
                  <a:lnTo>
                    <a:pt x="3059988" y="44043"/>
                  </a:lnTo>
                  <a:lnTo>
                    <a:pt x="349135" y="44043"/>
                  </a:lnTo>
                  <a:lnTo>
                    <a:pt x="238904" y="43547"/>
                  </a:lnTo>
                  <a:lnTo>
                    <a:pt x="196042" y="42736"/>
                  </a:lnTo>
                  <a:close/>
                </a:path>
                <a:path w="3060065" h="316864">
                  <a:moveTo>
                    <a:pt x="1237141" y="3466"/>
                  </a:moveTo>
                  <a:lnTo>
                    <a:pt x="1021549" y="3466"/>
                  </a:lnTo>
                  <a:lnTo>
                    <a:pt x="970684" y="4273"/>
                  </a:lnTo>
                  <a:lnTo>
                    <a:pt x="917692" y="5868"/>
                  </a:lnTo>
                  <a:lnTo>
                    <a:pt x="864930" y="8418"/>
                  </a:lnTo>
                  <a:lnTo>
                    <a:pt x="812453" y="12127"/>
                  </a:lnTo>
                  <a:lnTo>
                    <a:pt x="760475" y="14895"/>
                  </a:lnTo>
                  <a:lnTo>
                    <a:pt x="646011" y="16155"/>
                  </a:lnTo>
                  <a:lnTo>
                    <a:pt x="653834" y="16155"/>
                  </a:lnTo>
                  <a:lnTo>
                    <a:pt x="600773" y="17923"/>
                  </a:lnTo>
                  <a:lnTo>
                    <a:pt x="603394" y="17923"/>
                  </a:lnTo>
                  <a:lnTo>
                    <a:pt x="562775" y="23037"/>
                  </a:lnTo>
                  <a:lnTo>
                    <a:pt x="522234" y="31493"/>
                  </a:lnTo>
                  <a:lnTo>
                    <a:pt x="481667" y="39537"/>
                  </a:lnTo>
                  <a:lnTo>
                    <a:pt x="439893" y="43547"/>
                  </a:lnTo>
                  <a:lnTo>
                    <a:pt x="389542" y="44043"/>
                  </a:lnTo>
                  <a:lnTo>
                    <a:pt x="3059988" y="44043"/>
                  </a:lnTo>
                  <a:lnTo>
                    <a:pt x="3059988" y="32096"/>
                  </a:lnTo>
                  <a:lnTo>
                    <a:pt x="2674034" y="32096"/>
                  </a:lnTo>
                  <a:lnTo>
                    <a:pt x="2631842" y="26393"/>
                  </a:lnTo>
                  <a:lnTo>
                    <a:pt x="2591583" y="18397"/>
                  </a:lnTo>
                  <a:lnTo>
                    <a:pt x="1501308" y="18397"/>
                  </a:lnTo>
                  <a:lnTo>
                    <a:pt x="1448056" y="16155"/>
                  </a:lnTo>
                  <a:lnTo>
                    <a:pt x="1342288" y="8211"/>
                  </a:lnTo>
                  <a:lnTo>
                    <a:pt x="1289664" y="4853"/>
                  </a:lnTo>
                  <a:lnTo>
                    <a:pt x="1237141" y="3466"/>
                  </a:lnTo>
                  <a:close/>
                </a:path>
                <a:path w="3060065" h="316864">
                  <a:moveTo>
                    <a:pt x="2923428" y="11785"/>
                  </a:moveTo>
                  <a:lnTo>
                    <a:pt x="2919461" y="11785"/>
                  </a:lnTo>
                  <a:lnTo>
                    <a:pt x="2870540" y="13286"/>
                  </a:lnTo>
                  <a:lnTo>
                    <a:pt x="2819557" y="17592"/>
                  </a:lnTo>
                  <a:lnTo>
                    <a:pt x="2769527" y="23605"/>
                  </a:lnTo>
                  <a:lnTo>
                    <a:pt x="2721148" y="30301"/>
                  </a:lnTo>
                  <a:lnTo>
                    <a:pt x="2674034" y="32096"/>
                  </a:lnTo>
                  <a:lnTo>
                    <a:pt x="3059988" y="32096"/>
                  </a:lnTo>
                  <a:lnTo>
                    <a:pt x="3059988" y="30969"/>
                  </a:lnTo>
                  <a:lnTo>
                    <a:pt x="3022221" y="20872"/>
                  </a:lnTo>
                  <a:lnTo>
                    <a:pt x="2972570" y="13900"/>
                  </a:lnTo>
                  <a:lnTo>
                    <a:pt x="2923428" y="11785"/>
                  </a:lnTo>
                  <a:close/>
                </a:path>
                <a:path w="3060065" h="316864">
                  <a:moveTo>
                    <a:pt x="1868367" y="0"/>
                  </a:moveTo>
                  <a:lnTo>
                    <a:pt x="1816316" y="274"/>
                  </a:lnTo>
                  <a:lnTo>
                    <a:pt x="1764331" y="1577"/>
                  </a:lnTo>
                  <a:lnTo>
                    <a:pt x="1712417" y="4099"/>
                  </a:lnTo>
                  <a:lnTo>
                    <a:pt x="1660578" y="8031"/>
                  </a:lnTo>
                  <a:lnTo>
                    <a:pt x="1608819" y="13562"/>
                  </a:lnTo>
                  <a:lnTo>
                    <a:pt x="1554877" y="17923"/>
                  </a:lnTo>
                  <a:lnTo>
                    <a:pt x="1501308" y="18397"/>
                  </a:lnTo>
                  <a:lnTo>
                    <a:pt x="2591583" y="18397"/>
                  </a:lnTo>
                  <a:lnTo>
                    <a:pt x="2590393" y="18160"/>
                  </a:lnTo>
                  <a:lnTo>
                    <a:pt x="2545510" y="12369"/>
                  </a:lnTo>
                  <a:lnTo>
                    <a:pt x="2339142" y="12369"/>
                  </a:lnTo>
                  <a:lnTo>
                    <a:pt x="2286643" y="11962"/>
                  </a:lnTo>
                  <a:lnTo>
                    <a:pt x="2181825" y="9279"/>
                  </a:lnTo>
                  <a:lnTo>
                    <a:pt x="1972652" y="1774"/>
                  </a:lnTo>
                  <a:lnTo>
                    <a:pt x="1920481" y="563"/>
                  </a:lnTo>
                  <a:lnTo>
                    <a:pt x="1868367" y="0"/>
                  </a:lnTo>
                  <a:close/>
                </a:path>
                <a:path w="3060065" h="316864">
                  <a:moveTo>
                    <a:pt x="2494073" y="10617"/>
                  </a:moveTo>
                  <a:lnTo>
                    <a:pt x="2427154" y="10869"/>
                  </a:lnTo>
                  <a:lnTo>
                    <a:pt x="2439319" y="10869"/>
                  </a:lnTo>
                  <a:lnTo>
                    <a:pt x="2339062" y="12369"/>
                  </a:lnTo>
                  <a:lnTo>
                    <a:pt x="2545518" y="12369"/>
                  </a:lnTo>
                  <a:lnTo>
                    <a:pt x="2494073" y="10617"/>
                  </a:lnTo>
                  <a:close/>
                </a:path>
                <a:path w="3060065" h="316864">
                  <a:moveTo>
                    <a:pt x="1130480" y="3174"/>
                  </a:moveTo>
                  <a:lnTo>
                    <a:pt x="1069424" y="3174"/>
                  </a:lnTo>
                  <a:lnTo>
                    <a:pt x="1017323" y="3466"/>
                  </a:lnTo>
                  <a:lnTo>
                    <a:pt x="1217002" y="3466"/>
                  </a:lnTo>
                  <a:lnTo>
                    <a:pt x="1130480" y="3174"/>
                  </a:lnTo>
                  <a:close/>
                </a:path>
              </a:pathLst>
            </a:custGeom>
            <a:solidFill>
              <a:srgbClr val="A9928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2750" y="3921112"/>
              <a:ext cx="218111" cy="179644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952736" y="3919444"/>
              <a:ext cx="218440" cy="1798320"/>
            </a:xfrm>
            <a:custGeom>
              <a:avLst/>
              <a:gdLst/>
              <a:ahLst/>
              <a:cxnLst/>
              <a:rect l="l" t="t" r="r" b="b"/>
              <a:pathLst>
                <a:path w="218439" h="1798320">
                  <a:moveTo>
                    <a:pt x="176237" y="599490"/>
                  </a:moveTo>
                  <a:lnTo>
                    <a:pt x="183934" y="676416"/>
                  </a:lnTo>
                  <a:lnTo>
                    <a:pt x="187076" y="716848"/>
                  </a:lnTo>
                  <a:lnTo>
                    <a:pt x="189659" y="758503"/>
                  </a:lnTo>
                  <a:lnTo>
                    <a:pt x="191620" y="801317"/>
                  </a:lnTo>
                  <a:lnTo>
                    <a:pt x="192892" y="845221"/>
                  </a:lnTo>
                  <a:lnTo>
                    <a:pt x="193412" y="890149"/>
                  </a:lnTo>
                  <a:lnTo>
                    <a:pt x="193114" y="936035"/>
                  </a:lnTo>
                  <a:lnTo>
                    <a:pt x="191933" y="982812"/>
                  </a:lnTo>
                  <a:lnTo>
                    <a:pt x="189804" y="1030413"/>
                  </a:lnTo>
                  <a:lnTo>
                    <a:pt x="186663" y="1078773"/>
                  </a:lnTo>
                  <a:lnTo>
                    <a:pt x="182445" y="1127824"/>
                  </a:lnTo>
                  <a:lnTo>
                    <a:pt x="177083" y="1177500"/>
                  </a:lnTo>
                  <a:lnTo>
                    <a:pt x="170515" y="1227734"/>
                  </a:lnTo>
                  <a:lnTo>
                    <a:pt x="162674" y="1278460"/>
                  </a:lnTo>
                  <a:lnTo>
                    <a:pt x="153496" y="1329611"/>
                  </a:lnTo>
                  <a:lnTo>
                    <a:pt x="142916" y="1381120"/>
                  </a:lnTo>
                  <a:lnTo>
                    <a:pt x="130868" y="1432922"/>
                  </a:lnTo>
                  <a:lnTo>
                    <a:pt x="117288" y="1484949"/>
                  </a:lnTo>
                  <a:lnTo>
                    <a:pt x="102112" y="1537134"/>
                  </a:lnTo>
                  <a:lnTo>
                    <a:pt x="85273" y="1589412"/>
                  </a:lnTo>
                  <a:lnTo>
                    <a:pt x="66707" y="1641716"/>
                  </a:lnTo>
                  <a:lnTo>
                    <a:pt x="46350" y="1693979"/>
                  </a:lnTo>
                  <a:lnTo>
                    <a:pt x="24136" y="1746135"/>
                  </a:lnTo>
                  <a:lnTo>
                    <a:pt x="0" y="1798116"/>
                  </a:lnTo>
                  <a:lnTo>
                    <a:pt x="7501" y="1796255"/>
                  </a:lnTo>
                  <a:lnTo>
                    <a:pt x="15033" y="1794487"/>
                  </a:lnTo>
                  <a:lnTo>
                    <a:pt x="22599" y="1792819"/>
                  </a:lnTo>
                  <a:lnTo>
                    <a:pt x="30200" y="1791258"/>
                  </a:lnTo>
                  <a:lnTo>
                    <a:pt x="49964" y="1747795"/>
                  </a:lnTo>
                  <a:lnTo>
                    <a:pt x="68661" y="1703678"/>
                  </a:lnTo>
                  <a:lnTo>
                    <a:pt x="86285" y="1658920"/>
                  </a:lnTo>
                  <a:lnTo>
                    <a:pt x="102829" y="1613533"/>
                  </a:lnTo>
                  <a:lnTo>
                    <a:pt x="118288" y="1567531"/>
                  </a:lnTo>
                  <a:lnTo>
                    <a:pt x="132654" y="1520925"/>
                  </a:lnTo>
                  <a:lnTo>
                    <a:pt x="145923" y="1473728"/>
                  </a:lnTo>
                  <a:lnTo>
                    <a:pt x="158088" y="1425953"/>
                  </a:lnTo>
                  <a:lnTo>
                    <a:pt x="169142" y="1377613"/>
                  </a:lnTo>
                  <a:lnTo>
                    <a:pt x="179080" y="1328721"/>
                  </a:lnTo>
                  <a:lnTo>
                    <a:pt x="187895" y="1279288"/>
                  </a:lnTo>
                  <a:lnTo>
                    <a:pt x="195581" y="1229327"/>
                  </a:lnTo>
                  <a:lnTo>
                    <a:pt x="202133" y="1178852"/>
                  </a:lnTo>
                  <a:lnTo>
                    <a:pt x="207146" y="1132158"/>
                  </a:lnTo>
                  <a:lnTo>
                    <a:pt x="211221" y="1085055"/>
                  </a:lnTo>
                  <a:lnTo>
                    <a:pt x="214356" y="1037560"/>
                  </a:lnTo>
                  <a:lnTo>
                    <a:pt x="216553" y="989693"/>
                  </a:lnTo>
                  <a:lnTo>
                    <a:pt x="217811" y="941472"/>
                  </a:lnTo>
                  <a:lnTo>
                    <a:pt x="218130" y="892917"/>
                  </a:lnTo>
                  <a:lnTo>
                    <a:pt x="217511" y="844047"/>
                  </a:lnTo>
                  <a:lnTo>
                    <a:pt x="215953" y="794881"/>
                  </a:lnTo>
                  <a:lnTo>
                    <a:pt x="213457" y="745437"/>
                  </a:lnTo>
                  <a:lnTo>
                    <a:pt x="210023" y="695734"/>
                  </a:lnTo>
                  <a:lnTo>
                    <a:pt x="205652" y="645792"/>
                  </a:lnTo>
                  <a:lnTo>
                    <a:pt x="200342" y="595630"/>
                  </a:lnTo>
                  <a:lnTo>
                    <a:pt x="189478" y="512246"/>
                  </a:lnTo>
                  <a:lnTo>
                    <a:pt x="176905" y="433547"/>
                  </a:lnTo>
                  <a:lnTo>
                    <a:pt x="163124" y="360013"/>
                  </a:lnTo>
                  <a:lnTo>
                    <a:pt x="148639" y="292122"/>
                  </a:lnTo>
                  <a:lnTo>
                    <a:pt x="133950" y="230353"/>
                  </a:lnTo>
                  <a:lnTo>
                    <a:pt x="119560" y="175185"/>
                  </a:lnTo>
                  <a:lnTo>
                    <a:pt x="105971" y="127098"/>
                  </a:lnTo>
                  <a:lnTo>
                    <a:pt x="93685" y="86570"/>
                  </a:lnTo>
                  <a:lnTo>
                    <a:pt x="75027" y="30111"/>
                  </a:lnTo>
                  <a:lnTo>
                    <a:pt x="57861" y="0"/>
                  </a:lnTo>
                  <a:lnTo>
                    <a:pt x="51727" y="2578"/>
                  </a:lnTo>
                  <a:lnTo>
                    <a:pt x="45491" y="5295"/>
                  </a:lnTo>
                  <a:lnTo>
                    <a:pt x="42506" y="12801"/>
                  </a:lnTo>
                  <a:lnTo>
                    <a:pt x="45046" y="19380"/>
                  </a:lnTo>
                  <a:lnTo>
                    <a:pt x="47077" y="24821"/>
                  </a:lnTo>
                  <a:lnTo>
                    <a:pt x="60460" y="63355"/>
                  </a:lnTo>
                  <a:lnTo>
                    <a:pt x="82965" y="135609"/>
                  </a:lnTo>
                  <a:lnTo>
                    <a:pt x="96397" y="183200"/>
                  </a:lnTo>
                  <a:lnTo>
                    <a:pt x="110621" y="237804"/>
                  </a:lnTo>
                  <a:lnTo>
                    <a:pt x="125139" y="298949"/>
                  </a:lnTo>
                  <a:lnTo>
                    <a:pt x="139456" y="366162"/>
                  </a:lnTo>
                  <a:lnTo>
                    <a:pt x="153076" y="438972"/>
                  </a:lnTo>
                  <a:lnTo>
                    <a:pt x="165502" y="516905"/>
                  </a:lnTo>
                  <a:lnTo>
                    <a:pt x="176237" y="599490"/>
                  </a:lnTo>
                  <a:close/>
                </a:path>
              </a:pathLst>
            </a:custGeom>
            <a:ln w="3175">
              <a:solidFill>
                <a:srgbClr val="C7BA9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80761" y="3806985"/>
              <a:ext cx="90393" cy="10110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887695" y="3690261"/>
              <a:ext cx="133985" cy="278130"/>
            </a:xfrm>
            <a:custGeom>
              <a:avLst/>
              <a:gdLst/>
              <a:ahLst/>
              <a:cxnLst/>
              <a:rect l="l" t="t" r="r" b="b"/>
              <a:pathLst>
                <a:path w="133985" h="278129">
                  <a:moveTo>
                    <a:pt x="43971" y="40529"/>
                  </a:moveTo>
                  <a:lnTo>
                    <a:pt x="66319" y="72282"/>
                  </a:lnTo>
                  <a:lnTo>
                    <a:pt x="88540" y="143942"/>
                  </a:lnTo>
                  <a:lnTo>
                    <a:pt x="119875" y="277888"/>
                  </a:lnTo>
                  <a:lnTo>
                    <a:pt x="133680" y="268554"/>
                  </a:lnTo>
                  <a:lnTo>
                    <a:pt x="125025" y="231732"/>
                  </a:lnTo>
                  <a:lnTo>
                    <a:pt x="100114" y="148155"/>
                  </a:lnTo>
                  <a:lnTo>
                    <a:pt x="60524" y="58152"/>
                  </a:lnTo>
                  <a:lnTo>
                    <a:pt x="43971" y="40529"/>
                  </a:lnTo>
                  <a:close/>
                </a:path>
                <a:path w="133985" h="278129">
                  <a:moveTo>
                    <a:pt x="41654" y="38062"/>
                  </a:moveTo>
                  <a:lnTo>
                    <a:pt x="43971" y="40529"/>
                  </a:lnTo>
                  <a:lnTo>
                    <a:pt x="42612" y="38598"/>
                  </a:lnTo>
                  <a:lnTo>
                    <a:pt x="41654" y="38062"/>
                  </a:lnTo>
                  <a:close/>
                </a:path>
                <a:path w="133985" h="278129">
                  <a:moveTo>
                    <a:pt x="11239" y="15303"/>
                  </a:moveTo>
                  <a:lnTo>
                    <a:pt x="6819" y="18580"/>
                  </a:lnTo>
                  <a:lnTo>
                    <a:pt x="41654" y="38062"/>
                  </a:lnTo>
                  <a:lnTo>
                    <a:pt x="28210" y="23749"/>
                  </a:lnTo>
                  <a:lnTo>
                    <a:pt x="24777" y="23749"/>
                  </a:lnTo>
                  <a:lnTo>
                    <a:pt x="21691" y="20231"/>
                  </a:lnTo>
                  <a:lnTo>
                    <a:pt x="11239" y="15303"/>
                  </a:lnTo>
                  <a:close/>
                </a:path>
                <a:path w="133985" h="278129">
                  <a:moveTo>
                    <a:pt x="393" y="0"/>
                  </a:moveTo>
                  <a:lnTo>
                    <a:pt x="1346" y="381"/>
                  </a:lnTo>
                  <a:lnTo>
                    <a:pt x="2362" y="711"/>
                  </a:lnTo>
                  <a:lnTo>
                    <a:pt x="3301" y="1143"/>
                  </a:lnTo>
                  <a:lnTo>
                    <a:pt x="2222" y="1663"/>
                  </a:lnTo>
                  <a:lnTo>
                    <a:pt x="1079" y="2768"/>
                  </a:lnTo>
                  <a:lnTo>
                    <a:pt x="0" y="3251"/>
                  </a:lnTo>
                  <a:lnTo>
                    <a:pt x="6696" y="7046"/>
                  </a:lnTo>
                  <a:lnTo>
                    <a:pt x="13693" y="11909"/>
                  </a:lnTo>
                  <a:lnTo>
                    <a:pt x="20038" y="17567"/>
                  </a:lnTo>
                  <a:lnTo>
                    <a:pt x="24777" y="23749"/>
                  </a:lnTo>
                  <a:lnTo>
                    <a:pt x="28210" y="23749"/>
                  </a:lnTo>
                  <a:lnTo>
                    <a:pt x="7835" y="2057"/>
                  </a:lnTo>
                  <a:lnTo>
                    <a:pt x="4711" y="91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618351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887695" y="3690261"/>
              <a:ext cx="133985" cy="278130"/>
            </a:xfrm>
            <a:custGeom>
              <a:avLst/>
              <a:gdLst/>
              <a:ahLst/>
              <a:cxnLst/>
              <a:rect l="l" t="t" r="r" b="b"/>
              <a:pathLst>
                <a:path w="133985" h="278129">
                  <a:moveTo>
                    <a:pt x="24777" y="23749"/>
                  </a:moveTo>
                  <a:lnTo>
                    <a:pt x="20038" y="17567"/>
                  </a:lnTo>
                  <a:lnTo>
                    <a:pt x="13693" y="11909"/>
                  </a:lnTo>
                  <a:lnTo>
                    <a:pt x="6696" y="7046"/>
                  </a:lnTo>
                  <a:lnTo>
                    <a:pt x="0" y="3251"/>
                  </a:lnTo>
                  <a:lnTo>
                    <a:pt x="1079" y="2768"/>
                  </a:lnTo>
                  <a:lnTo>
                    <a:pt x="2222" y="1663"/>
                  </a:lnTo>
                  <a:lnTo>
                    <a:pt x="3301" y="1143"/>
                  </a:lnTo>
                  <a:lnTo>
                    <a:pt x="2362" y="711"/>
                  </a:lnTo>
                  <a:lnTo>
                    <a:pt x="1346" y="381"/>
                  </a:lnTo>
                  <a:lnTo>
                    <a:pt x="393" y="0"/>
                  </a:lnTo>
                  <a:lnTo>
                    <a:pt x="4711" y="914"/>
                  </a:lnTo>
                  <a:lnTo>
                    <a:pt x="7835" y="2057"/>
                  </a:lnTo>
                  <a:lnTo>
                    <a:pt x="60524" y="58152"/>
                  </a:lnTo>
                  <a:lnTo>
                    <a:pt x="100114" y="148155"/>
                  </a:lnTo>
                  <a:lnTo>
                    <a:pt x="125025" y="231732"/>
                  </a:lnTo>
                  <a:lnTo>
                    <a:pt x="133680" y="268554"/>
                  </a:lnTo>
                  <a:lnTo>
                    <a:pt x="119875" y="277888"/>
                  </a:lnTo>
                  <a:lnTo>
                    <a:pt x="88540" y="143942"/>
                  </a:lnTo>
                  <a:lnTo>
                    <a:pt x="66319" y="72282"/>
                  </a:lnTo>
                  <a:lnTo>
                    <a:pt x="42612" y="38598"/>
                  </a:lnTo>
                  <a:lnTo>
                    <a:pt x="6819" y="18580"/>
                  </a:lnTo>
                  <a:lnTo>
                    <a:pt x="11239" y="15303"/>
                  </a:lnTo>
                  <a:lnTo>
                    <a:pt x="21691" y="20231"/>
                  </a:lnTo>
                  <a:lnTo>
                    <a:pt x="24777" y="23749"/>
                  </a:lnTo>
                  <a:close/>
                </a:path>
              </a:pathLst>
            </a:custGeom>
            <a:ln w="3175">
              <a:solidFill>
                <a:srgbClr val="C7BA9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5204" y="3689058"/>
              <a:ext cx="97274" cy="5099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0255" y="3650195"/>
              <a:ext cx="282758" cy="2819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58097" y="3799052"/>
              <a:ext cx="66728" cy="7273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658079" y="3798164"/>
              <a:ext cx="67310" cy="73660"/>
            </a:xfrm>
            <a:custGeom>
              <a:avLst/>
              <a:gdLst/>
              <a:ahLst/>
              <a:cxnLst/>
              <a:rect l="l" t="t" r="r" b="b"/>
              <a:pathLst>
                <a:path w="67310" h="73660">
                  <a:moveTo>
                    <a:pt x="20993" y="888"/>
                  </a:moveTo>
                  <a:lnTo>
                    <a:pt x="26644" y="1587"/>
                  </a:lnTo>
                  <a:lnTo>
                    <a:pt x="31508" y="5257"/>
                  </a:lnTo>
                  <a:lnTo>
                    <a:pt x="35750" y="8407"/>
                  </a:lnTo>
                  <a:lnTo>
                    <a:pt x="64694" y="33545"/>
                  </a:lnTo>
                  <a:lnTo>
                    <a:pt x="66743" y="40416"/>
                  </a:lnTo>
                  <a:lnTo>
                    <a:pt x="66627" y="47760"/>
                  </a:lnTo>
                  <a:lnTo>
                    <a:pt x="65074" y="55435"/>
                  </a:lnTo>
                  <a:lnTo>
                    <a:pt x="63779" y="60337"/>
                  </a:lnTo>
                  <a:lnTo>
                    <a:pt x="65404" y="66509"/>
                  </a:lnTo>
                  <a:lnTo>
                    <a:pt x="62674" y="70738"/>
                  </a:lnTo>
                  <a:lnTo>
                    <a:pt x="62204" y="71488"/>
                  </a:lnTo>
                  <a:lnTo>
                    <a:pt x="61150" y="72529"/>
                  </a:lnTo>
                  <a:lnTo>
                    <a:pt x="59893" y="73621"/>
                  </a:lnTo>
                  <a:lnTo>
                    <a:pt x="47137" y="72801"/>
                  </a:lnTo>
                  <a:lnTo>
                    <a:pt x="34015" y="67356"/>
                  </a:lnTo>
                  <a:lnTo>
                    <a:pt x="4387" y="40314"/>
                  </a:lnTo>
                  <a:lnTo>
                    <a:pt x="2285" y="25806"/>
                  </a:lnTo>
                  <a:lnTo>
                    <a:pt x="2349" y="18541"/>
                  </a:lnTo>
                  <a:lnTo>
                    <a:pt x="0" y="12534"/>
                  </a:lnTo>
                  <a:lnTo>
                    <a:pt x="711" y="7213"/>
                  </a:lnTo>
                  <a:lnTo>
                    <a:pt x="2933" y="6667"/>
                  </a:lnTo>
                  <a:lnTo>
                    <a:pt x="5651" y="6845"/>
                  </a:lnTo>
                  <a:lnTo>
                    <a:pt x="8674" y="5918"/>
                  </a:lnTo>
                  <a:lnTo>
                    <a:pt x="14249" y="4229"/>
                  </a:lnTo>
                  <a:lnTo>
                    <a:pt x="13830" y="0"/>
                  </a:lnTo>
                  <a:lnTo>
                    <a:pt x="20993" y="888"/>
                  </a:lnTo>
                  <a:close/>
                </a:path>
              </a:pathLst>
            </a:custGeom>
            <a:ln w="3175">
              <a:solidFill>
                <a:srgbClr val="C7BA9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666573" y="3808826"/>
              <a:ext cx="38735" cy="30480"/>
            </a:xfrm>
            <a:custGeom>
              <a:avLst/>
              <a:gdLst/>
              <a:ahLst/>
              <a:cxnLst/>
              <a:rect l="l" t="t" r="r" b="b"/>
              <a:pathLst>
                <a:path w="38735" h="30479">
                  <a:moveTo>
                    <a:pt x="38557" y="0"/>
                  </a:moveTo>
                  <a:lnTo>
                    <a:pt x="24406" y="6443"/>
                  </a:lnTo>
                  <a:lnTo>
                    <a:pt x="12496" y="14606"/>
                  </a:lnTo>
                  <a:lnTo>
                    <a:pt x="3977" y="22972"/>
                  </a:lnTo>
                  <a:lnTo>
                    <a:pt x="0" y="30022"/>
                  </a:lnTo>
                </a:path>
              </a:pathLst>
            </a:custGeom>
            <a:ln w="3175">
              <a:solidFill>
                <a:srgbClr val="F7B63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703988" y="3828261"/>
              <a:ext cx="22225" cy="38100"/>
            </a:xfrm>
            <a:custGeom>
              <a:avLst/>
              <a:gdLst/>
              <a:ahLst/>
              <a:cxnLst/>
              <a:rect l="l" t="t" r="r" b="b"/>
              <a:pathLst>
                <a:path w="22225" h="38100">
                  <a:moveTo>
                    <a:pt x="21717" y="0"/>
                  </a:moveTo>
                  <a:lnTo>
                    <a:pt x="20693" y="10780"/>
                  </a:lnTo>
                  <a:lnTo>
                    <a:pt x="16102" y="22280"/>
                  </a:lnTo>
                  <a:lnTo>
                    <a:pt x="8888" y="32073"/>
                  </a:lnTo>
                  <a:lnTo>
                    <a:pt x="0" y="37731"/>
                  </a:lnTo>
                </a:path>
              </a:pathLst>
            </a:custGeom>
            <a:ln w="3175">
              <a:solidFill>
                <a:srgbClr val="F7B63C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8795" y="3772776"/>
              <a:ext cx="89228" cy="9900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658790" y="3772915"/>
              <a:ext cx="89535" cy="99060"/>
            </a:xfrm>
            <a:custGeom>
              <a:avLst/>
              <a:gdLst/>
              <a:ahLst/>
              <a:cxnLst/>
              <a:rect l="l" t="t" r="r" b="b"/>
              <a:pathLst>
                <a:path w="89535" h="99060">
                  <a:moveTo>
                    <a:pt x="4940" y="24140"/>
                  </a:moveTo>
                  <a:lnTo>
                    <a:pt x="16618" y="14034"/>
                  </a:lnTo>
                  <a:lnTo>
                    <a:pt x="28863" y="4844"/>
                  </a:lnTo>
                  <a:lnTo>
                    <a:pt x="42066" y="0"/>
                  </a:lnTo>
                  <a:lnTo>
                    <a:pt x="56616" y="2931"/>
                  </a:lnTo>
                  <a:lnTo>
                    <a:pt x="85128" y="25905"/>
                  </a:lnTo>
                  <a:lnTo>
                    <a:pt x="81089" y="29461"/>
                  </a:lnTo>
                  <a:lnTo>
                    <a:pt x="81927" y="39685"/>
                  </a:lnTo>
                  <a:lnTo>
                    <a:pt x="84264" y="39418"/>
                  </a:lnTo>
                  <a:lnTo>
                    <a:pt x="88623" y="45643"/>
                  </a:lnTo>
                  <a:lnTo>
                    <a:pt x="89238" y="55172"/>
                  </a:lnTo>
                  <a:lnTo>
                    <a:pt x="87530" y="65236"/>
                  </a:lnTo>
                  <a:lnTo>
                    <a:pt x="64706" y="97267"/>
                  </a:lnTo>
                  <a:lnTo>
                    <a:pt x="59182" y="98867"/>
                  </a:lnTo>
                  <a:lnTo>
                    <a:pt x="60439" y="97775"/>
                  </a:lnTo>
                  <a:lnTo>
                    <a:pt x="61493" y="96733"/>
                  </a:lnTo>
                  <a:lnTo>
                    <a:pt x="61963" y="95984"/>
                  </a:lnTo>
                  <a:lnTo>
                    <a:pt x="64693" y="91755"/>
                  </a:lnTo>
                  <a:lnTo>
                    <a:pt x="63068" y="85583"/>
                  </a:lnTo>
                  <a:lnTo>
                    <a:pt x="64363" y="80680"/>
                  </a:lnTo>
                  <a:lnTo>
                    <a:pt x="65916" y="73006"/>
                  </a:lnTo>
                  <a:lnTo>
                    <a:pt x="66032" y="65661"/>
                  </a:lnTo>
                  <a:lnTo>
                    <a:pt x="63983" y="58790"/>
                  </a:lnTo>
                  <a:lnTo>
                    <a:pt x="35039" y="33652"/>
                  </a:lnTo>
                  <a:lnTo>
                    <a:pt x="30797" y="30503"/>
                  </a:lnTo>
                  <a:lnTo>
                    <a:pt x="25933" y="26832"/>
                  </a:lnTo>
                  <a:lnTo>
                    <a:pt x="20281" y="26134"/>
                  </a:lnTo>
                  <a:lnTo>
                    <a:pt x="13119" y="25245"/>
                  </a:lnTo>
                  <a:lnTo>
                    <a:pt x="13538" y="29474"/>
                  </a:lnTo>
                  <a:lnTo>
                    <a:pt x="7962" y="31176"/>
                  </a:lnTo>
                  <a:lnTo>
                    <a:pt x="4940" y="32090"/>
                  </a:lnTo>
                  <a:lnTo>
                    <a:pt x="2222" y="31912"/>
                  </a:lnTo>
                  <a:lnTo>
                    <a:pt x="0" y="32459"/>
                  </a:lnTo>
                  <a:lnTo>
                    <a:pt x="393" y="29512"/>
                  </a:lnTo>
                  <a:lnTo>
                    <a:pt x="1714" y="26769"/>
                  </a:lnTo>
                  <a:lnTo>
                    <a:pt x="4940" y="24140"/>
                  </a:lnTo>
                  <a:close/>
                </a:path>
              </a:pathLst>
            </a:custGeom>
            <a:ln w="3175">
              <a:solidFill>
                <a:srgbClr val="C7BA9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2686367" y="3800766"/>
              <a:ext cx="34925" cy="32384"/>
            </a:xfrm>
            <a:custGeom>
              <a:avLst/>
              <a:gdLst/>
              <a:ahLst/>
              <a:cxnLst/>
              <a:rect l="l" t="t" r="r" b="b"/>
              <a:pathLst>
                <a:path w="34925" h="32385">
                  <a:moveTo>
                    <a:pt x="10515" y="8102"/>
                  </a:moveTo>
                  <a:lnTo>
                    <a:pt x="10337" y="6705"/>
                  </a:lnTo>
                  <a:lnTo>
                    <a:pt x="9690" y="6007"/>
                  </a:lnTo>
                  <a:lnTo>
                    <a:pt x="7759" y="3568"/>
                  </a:lnTo>
                  <a:lnTo>
                    <a:pt x="6819" y="1981"/>
                  </a:lnTo>
                  <a:lnTo>
                    <a:pt x="5181" y="0"/>
                  </a:lnTo>
                  <a:lnTo>
                    <a:pt x="2717" y="76"/>
                  </a:lnTo>
                  <a:lnTo>
                    <a:pt x="1524" y="304"/>
                  </a:lnTo>
                  <a:lnTo>
                    <a:pt x="1193" y="863"/>
                  </a:lnTo>
                  <a:lnTo>
                    <a:pt x="774" y="1651"/>
                  </a:lnTo>
                  <a:lnTo>
                    <a:pt x="1460" y="2197"/>
                  </a:lnTo>
                  <a:lnTo>
                    <a:pt x="1803" y="4292"/>
                  </a:lnTo>
                  <a:lnTo>
                    <a:pt x="914" y="3898"/>
                  </a:lnTo>
                  <a:lnTo>
                    <a:pt x="495" y="4902"/>
                  </a:lnTo>
                  <a:lnTo>
                    <a:pt x="0" y="6007"/>
                  </a:lnTo>
                  <a:lnTo>
                    <a:pt x="1308" y="6299"/>
                  </a:lnTo>
                  <a:lnTo>
                    <a:pt x="1701" y="8331"/>
                  </a:lnTo>
                  <a:lnTo>
                    <a:pt x="571" y="8801"/>
                  </a:lnTo>
                  <a:lnTo>
                    <a:pt x="2108" y="9309"/>
                  </a:lnTo>
                  <a:lnTo>
                    <a:pt x="3416" y="9702"/>
                  </a:lnTo>
                  <a:lnTo>
                    <a:pt x="3543" y="9093"/>
                  </a:lnTo>
                  <a:lnTo>
                    <a:pt x="4216" y="8369"/>
                  </a:lnTo>
                  <a:lnTo>
                    <a:pt x="4495" y="8039"/>
                  </a:lnTo>
                  <a:lnTo>
                    <a:pt x="4356" y="7404"/>
                  </a:lnTo>
                  <a:lnTo>
                    <a:pt x="5270" y="8026"/>
                  </a:lnTo>
                  <a:lnTo>
                    <a:pt x="5283" y="8763"/>
                  </a:lnTo>
                  <a:lnTo>
                    <a:pt x="5435" y="9004"/>
                  </a:lnTo>
                  <a:lnTo>
                    <a:pt x="5892" y="9867"/>
                  </a:lnTo>
                  <a:lnTo>
                    <a:pt x="6819" y="10414"/>
                  </a:lnTo>
                  <a:lnTo>
                    <a:pt x="7670" y="9766"/>
                  </a:lnTo>
                  <a:lnTo>
                    <a:pt x="8140" y="9385"/>
                  </a:lnTo>
                  <a:lnTo>
                    <a:pt x="7823" y="9029"/>
                  </a:lnTo>
                  <a:lnTo>
                    <a:pt x="8890" y="8686"/>
                  </a:lnTo>
                  <a:lnTo>
                    <a:pt x="9309" y="8928"/>
                  </a:lnTo>
                  <a:lnTo>
                    <a:pt x="9664" y="8661"/>
                  </a:lnTo>
                  <a:lnTo>
                    <a:pt x="10515" y="8102"/>
                  </a:lnTo>
                  <a:close/>
                </a:path>
                <a:path w="34925" h="32385">
                  <a:moveTo>
                    <a:pt x="34480" y="26060"/>
                  </a:moveTo>
                  <a:lnTo>
                    <a:pt x="34086" y="24257"/>
                  </a:lnTo>
                  <a:lnTo>
                    <a:pt x="33439" y="23469"/>
                  </a:lnTo>
                  <a:lnTo>
                    <a:pt x="31673" y="21310"/>
                  </a:lnTo>
                  <a:lnTo>
                    <a:pt x="31216" y="20066"/>
                  </a:lnTo>
                  <a:lnTo>
                    <a:pt x="28219" y="18199"/>
                  </a:lnTo>
                  <a:lnTo>
                    <a:pt x="26047" y="17449"/>
                  </a:lnTo>
                  <a:lnTo>
                    <a:pt x="25146" y="17449"/>
                  </a:lnTo>
                  <a:lnTo>
                    <a:pt x="24371" y="17665"/>
                  </a:lnTo>
                  <a:lnTo>
                    <a:pt x="23228" y="17932"/>
                  </a:lnTo>
                  <a:lnTo>
                    <a:pt x="23304" y="18338"/>
                  </a:lnTo>
                  <a:lnTo>
                    <a:pt x="22898" y="19278"/>
                  </a:lnTo>
                  <a:lnTo>
                    <a:pt x="22301" y="20561"/>
                  </a:lnTo>
                  <a:lnTo>
                    <a:pt x="21767" y="19913"/>
                  </a:lnTo>
                  <a:lnTo>
                    <a:pt x="19989" y="20726"/>
                  </a:lnTo>
                  <a:lnTo>
                    <a:pt x="19113" y="21704"/>
                  </a:lnTo>
                  <a:lnTo>
                    <a:pt x="19761" y="23634"/>
                  </a:lnTo>
                  <a:lnTo>
                    <a:pt x="20815" y="23355"/>
                  </a:lnTo>
                  <a:lnTo>
                    <a:pt x="20764" y="25488"/>
                  </a:lnTo>
                  <a:lnTo>
                    <a:pt x="19799" y="26123"/>
                  </a:lnTo>
                  <a:lnTo>
                    <a:pt x="19418" y="27978"/>
                  </a:lnTo>
                  <a:lnTo>
                    <a:pt x="19951" y="28905"/>
                  </a:lnTo>
                  <a:lnTo>
                    <a:pt x="21272" y="29375"/>
                  </a:lnTo>
                  <a:lnTo>
                    <a:pt x="21856" y="29197"/>
                  </a:lnTo>
                  <a:lnTo>
                    <a:pt x="22326" y="29451"/>
                  </a:lnTo>
                  <a:lnTo>
                    <a:pt x="22999" y="29870"/>
                  </a:lnTo>
                  <a:lnTo>
                    <a:pt x="22720" y="29895"/>
                  </a:lnTo>
                  <a:lnTo>
                    <a:pt x="23126" y="31508"/>
                  </a:lnTo>
                  <a:lnTo>
                    <a:pt x="23050" y="32029"/>
                  </a:lnTo>
                  <a:lnTo>
                    <a:pt x="25654" y="32080"/>
                  </a:lnTo>
                  <a:lnTo>
                    <a:pt x="25730" y="31508"/>
                  </a:lnTo>
                  <a:lnTo>
                    <a:pt x="26009" y="30454"/>
                  </a:lnTo>
                  <a:lnTo>
                    <a:pt x="26225" y="30429"/>
                  </a:lnTo>
                  <a:lnTo>
                    <a:pt x="26631" y="30543"/>
                  </a:lnTo>
                  <a:lnTo>
                    <a:pt x="26809" y="30632"/>
                  </a:lnTo>
                  <a:lnTo>
                    <a:pt x="26771" y="30861"/>
                  </a:lnTo>
                  <a:lnTo>
                    <a:pt x="26873" y="31000"/>
                  </a:lnTo>
                  <a:lnTo>
                    <a:pt x="26847" y="31165"/>
                  </a:lnTo>
                  <a:lnTo>
                    <a:pt x="27432" y="31470"/>
                  </a:lnTo>
                  <a:lnTo>
                    <a:pt x="27787" y="31292"/>
                  </a:lnTo>
                  <a:lnTo>
                    <a:pt x="28232" y="30911"/>
                  </a:lnTo>
                  <a:lnTo>
                    <a:pt x="28981" y="30327"/>
                  </a:lnTo>
                  <a:lnTo>
                    <a:pt x="28346" y="30200"/>
                  </a:lnTo>
                  <a:lnTo>
                    <a:pt x="30835" y="30149"/>
                  </a:lnTo>
                  <a:lnTo>
                    <a:pt x="31267" y="30200"/>
                  </a:lnTo>
                  <a:lnTo>
                    <a:pt x="32105" y="28371"/>
                  </a:lnTo>
                  <a:lnTo>
                    <a:pt x="32131" y="27940"/>
                  </a:lnTo>
                  <a:lnTo>
                    <a:pt x="32956" y="27279"/>
                  </a:lnTo>
                  <a:lnTo>
                    <a:pt x="33515" y="27432"/>
                  </a:lnTo>
                  <a:lnTo>
                    <a:pt x="34480" y="26060"/>
                  </a:lnTo>
                  <a:close/>
                </a:path>
              </a:pathLst>
            </a:custGeom>
            <a:solidFill>
              <a:srgbClr val="E8801F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87827" y="3752849"/>
              <a:ext cx="152958" cy="25053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887822" y="3752853"/>
              <a:ext cx="153035" cy="250825"/>
            </a:xfrm>
            <a:custGeom>
              <a:avLst/>
              <a:gdLst/>
              <a:ahLst/>
              <a:cxnLst/>
              <a:rect l="l" t="t" r="r" b="b"/>
              <a:pathLst>
                <a:path w="153035" h="250825">
                  <a:moveTo>
                    <a:pt x="68008" y="129171"/>
                  </a:moveTo>
                  <a:lnTo>
                    <a:pt x="72763" y="135079"/>
                  </a:lnTo>
                  <a:lnTo>
                    <a:pt x="74876" y="141271"/>
                  </a:lnTo>
                  <a:lnTo>
                    <a:pt x="76002" y="148020"/>
                  </a:lnTo>
                  <a:lnTo>
                    <a:pt x="77800" y="155600"/>
                  </a:lnTo>
                  <a:lnTo>
                    <a:pt x="80716" y="163307"/>
                  </a:lnTo>
                  <a:lnTo>
                    <a:pt x="84153" y="170468"/>
                  </a:lnTo>
                  <a:lnTo>
                    <a:pt x="88147" y="177178"/>
                  </a:lnTo>
                  <a:lnTo>
                    <a:pt x="92735" y="183527"/>
                  </a:lnTo>
                  <a:lnTo>
                    <a:pt x="97214" y="189923"/>
                  </a:lnTo>
                  <a:lnTo>
                    <a:pt x="101087" y="196775"/>
                  </a:lnTo>
                  <a:lnTo>
                    <a:pt x="104610" y="204010"/>
                  </a:lnTo>
                  <a:lnTo>
                    <a:pt x="108038" y="211556"/>
                  </a:lnTo>
                  <a:lnTo>
                    <a:pt x="111927" y="219125"/>
                  </a:lnTo>
                  <a:lnTo>
                    <a:pt x="116144" y="226101"/>
                  </a:lnTo>
                  <a:lnTo>
                    <a:pt x="120433" y="233005"/>
                  </a:lnTo>
                  <a:lnTo>
                    <a:pt x="124536" y="240360"/>
                  </a:lnTo>
                  <a:lnTo>
                    <a:pt x="126250" y="243700"/>
                  </a:lnTo>
                  <a:lnTo>
                    <a:pt x="127863" y="247116"/>
                  </a:lnTo>
                  <a:lnTo>
                    <a:pt x="129501" y="250532"/>
                  </a:lnTo>
                  <a:lnTo>
                    <a:pt x="137134" y="246976"/>
                  </a:lnTo>
                  <a:lnTo>
                    <a:pt x="144995" y="243801"/>
                  </a:lnTo>
                  <a:lnTo>
                    <a:pt x="152971" y="240918"/>
                  </a:lnTo>
                  <a:lnTo>
                    <a:pt x="149015" y="224343"/>
                  </a:lnTo>
                  <a:lnTo>
                    <a:pt x="145824" y="210264"/>
                  </a:lnTo>
                  <a:lnTo>
                    <a:pt x="143695" y="199799"/>
                  </a:lnTo>
                  <a:lnTo>
                    <a:pt x="142925" y="194068"/>
                  </a:lnTo>
                  <a:lnTo>
                    <a:pt x="141659" y="182694"/>
                  </a:lnTo>
                  <a:lnTo>
                    <a:pt x="138499" y="171877"/>
                  </a:lnTo>
                  <a:lnTo>
                    <a:pt x="134492" y="161880"/>
                  </a:lnTo>
                  <a:lnTo>
                    <a:pt x="130682" y="152971"/>
                  </a:lnTo>
                  <a:lnTo>
                    <a:pt x="123720" y="135966"/>
                  </a:lnTo>
                  <a:lnTo>
                    <a:pt x="99961" y="86525"/>
                  </a:lnTo>
                  <a:lnTo>
                    <a:pt x="72770" y="56989"/>
                  </a:lnTo>
                  <a:lnTo>
                    <a:pt x="60614" y="50352"/>
                  </a:lnTo>
                  <a:lnTo>
                    <a:pt x="54432" y="46735"/>
                  </a:lnTo>
                  <a:lnTo>
                    <a:pt x="48606" y="43088"/>
                  </a:lnTo>
                  <a:lnTo>
                    <a:pt x="43289" y="39581"/>
                  </a:lnTo>
                  <a:lnTo>
                    <a:pt x="38460" y="35589"/>
                  </a:lnTo>
                  <a:lnTo>
                    <a:pt x="34099" y="30492"/>
                  </a:lnTo>
                  <a:lnTo>
                    <a:pt x="29260" y="25285"/>
                  </a:lnTo>
                  <a:lnTo>
                    <a:pt x="23774" y="21240"/>
                  </a:lnTo>
                  <a:lnTo>
                    <a:pt x="18211" y="17205"/>
                  </a:lnTo>
                  <a:lnTo>
                    <a:pt x="13144" y="12026"/>
                  </a:lnTo>
                  <a:lnTo>
                    <a:pt x="9385" y="7073"/>
                  </a:lnTo>
                  <a:lnTo>
                    <a:pt x="5168" y="2895"/>
                  </a:lnTo>
                  <a:lnTo>
                    <a:pt x="0" y="0"/>
                  </a:lnTo>
                  <a:lnTo>
                    <a:pt x="1942" y="7878"/>
                  </a:lnTo>
                  <a:lnTo>
                    <a:pt x="3548" y="15670"/>
                  </a:lnTo>
                  <a:lnTo>
                    <a:pt x="5427" y="23354"/>
                  </a:lnTo>
                  <a:lnTo>
                    <a:pt x="8191" y="30911"/>
                  </a:lnTo>
                  <a:lnTo>
                    <a:pt x="10350" y="35686"/>
                  </a:lnTo>
                  <a:lnTo>
                    <a:pt x="10845" y="43027"/>
                  </a:lnTo>
                  <a:lnTo>
                    <a:pt x="14109" y="46799"/>
                  </a:lnTo>
                  <a:lnTo>
                    <a:pt x="16751" y="49834"/>
                  </a:lnTo>
                  <a:lnTo>
                    <a:pt x="22237" y="49364"/>
                  </a:lnTo>
                  <a:lnTo>
                    <a:pt x="24866" y="52679"/>
                  </a:lnTo>
                  <a:lnTo>
                    <a:pt x="28130" y="56756"/>
                  </a:lnTo>
                  <a:lnTo>
                    <a:pt x="27304" y="62750"/>
                  </a:lnTo>
                  <a:lnTo>
                    <a:pt x="30302" y="67424"/>
                  </a:lnTo>
                  <a:lnTo>
                    <a:pt x="32956" y="71577"/>
                  </a:lnTo>
                  <a:lnTo>
                    <a:pt x="36855" y="72250"/>
                  </a:lnTo>
                  <a:lnTo>
                    <a:pt x="40030" y="75450"/>
                  </a:lnTo>
                  <a:lnTo>
                    <a:pt x="43655" y="81371"/>
                  </a:lnTo>
                  <a:lnTo>
                    <a:pt x="45700" y="88772"/>
                  </a:lnTo>
                  <a:lnTo>
                    <a:pt x="47299" y="96631"/>
                  </a:lnTo>
                  <a:lnTo>
                    <a:pt x="49580" y="103924"/>
                  </a:lnTo>
                  <a:lnTo>
                    <a:pt x="53399" y="111523"/>
                  </a:lnTo>
                  <a:lnTo>
                    <a:pt x="57518" y="117929"/>
                  </a:lnTo>
                  <a:lnTo>
                    <a:pt x="62275" y="123644"/>
                  </a:lnTo>
                  <a:lnTo>
                    <a:pt x="68008" y="129171"/>
                  </a:lnTo>
                  <a:close/>
                </a:path>
              </a:pathLst>
            </a:custGeom>
            <a:ln w="3175">
              <a:solidFill>
                <a:srgbClr val="C7BA9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10658" y="4143146"/>
              <a:ext cx="350371" cy="157794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15187" y="4379191"/>
              <a:ext cx="345142" cy="133601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73292" y="3968140"/>
              <a:ext cx="401446" cy="174482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909203" y="5678819"/>
              <a:ext cx="169545" cy="59055"/>
            </a:xfrm>
            <a:custGeom>
              <a:avLst/>
              <a:gdLst/>
              <a:ahLst/>
              <a:cxnLst/>
              <a:rect l="l" t="t" r="r" b="b"/>
              <a:pathLst>
                <a:path w="169544" h="59054">
                  <a:moveTo>
                    <a:pt x="18095" y="7996"/>
                  </a:moveTo>
                  <a:lnTo>
                    <a:pt x="0" y="13482"/>
                  </a:lnTo>
                  <a:lnTo>
                    <a:pt x="850" y="29835"/>
                  </a:lnTo>
                  <a:lnTo>
                    <a:pt x="13600" y="47581"/>
                  </a:lnTo>
                  <a:lnTo>
                    <a:pt x="31202" y="57246"/>
                  </a:lnTo>
                  <a:lnTo>
                    <a:pt x="46856" y="58624"/>
                  </a:lnTo>
                  <a:lnTo>
                    <a:pt x="62077" y="58624"/>
                  </a:lnTo>
                  <a:lnTo>
                    <a:pt x="109017" y="51682"/>
                  </a:lnTo>
                  <a:lnTo>
                    <a:pt x="146362" y="41700"/>
                  </a:lnTo>
                  <a:lnTo>
                    <a:pt x="169028" y="24539"/>
                  </a:lnTo>
                  <a:lnTo>
                    <a:pt x="166412" y="17343"/>
                  </a:lnTo>
                  <a:lnTo>
                    <a:pt x="165120" y="16822"/>
                  </a:lnTo>
                  <a:lnTo>
                    <a:pt x="123429" y="16822"/>
                  </a:lnTo>
                  <a:lnTo>
                    <a:pt x="116075" y="16041"/>
                  </a:lnTo>
                  <a:lnTo>
                    <a:pt x="110322" y="13338"/>
                  </a:lnTo>
                  <a:lnTo>
                    <a:pt x="8975" y="13338"/>
                  </a:lnTo>
                  <a:lnTo>
                    <a:pt x="17957" y="8794"/>
                  </a:lnTo>
                  <a:lnTo>
                    <a:pt x="18095" y="7996"/>
                  </a:lnTo>
                  <a:close/>
                </a:path>
                <a:path w="169544" h="59054">
                  <a:moveTo>
                    <a:pt x="156471" y="13338"/>
                  </a:moveTo>
                  <a:lnTo>
                    <a:pt x="142055" y="13338"/>
                  </a:lnTo>
                  <a:lnTo>
                    <a:pt x="123429" y="16822"/>
                  </a:lnTo>
                  <a:lnTo>
                    <a:pt x="165120" y="16822"/>
                  </a:lnTo>
                  <a:lnTo>
                    <a:pt x="156471" y="13338"/>
                  </a:lnTo>
                  <a:close/>
                </a:path>
                <a:path w="169544" h="59054">
                  <a:moveTo>
                    <a:pt x="17957" y="8794"/>
                  </a:moveTo>
                  <a:lnTo>
                    <a:pt x="8975" y="13338"/>
                  </a:lnTo>
                  <a:lnTo>
                    <a:pt x="20229" y="13338"/>
                  </a:lnTo>
                  <a:lnTo>
                    <a:pt x="19746" y="11958"/>
                  </a:lnTo>
                  <a:lnTo>
                    <a:pt x="17575" y="10993"/>
                  </a:lnTo>
                  <a:lnTo>
                    <a:pt x="17957" y="8794"/>
                  </a:lnTo>
                  <a:close/>
                </a:path>
                <a:path w="169544" h="59054">
                  <a:moveTo>
                    <a:pt x="57703" y="0"/>
                  </a:moveTo>
                  <a:lnTo>
                    <a:pt x="30262" y="2567"/>
                  </a:lnTo>
                  <a:lnTo>
                    <a:pt x="17957" y="8794"/>
                  </a:lnTo>
                  <a:lnTo>
                    <a:pt x="17575" y="10993"/>
                  </a:lnTo>
                  <a:lnTo>
                    <a:pt x="19746" y="11958"/>
                  </a:lnTo>
                  <a:lnTo>
                    <a:pt x="20229" y="13338"/>
                  </a:lnTo>
                  <a:lnTo>
                    <a:pt x="110322" y="13338"/>
                  </a:lnTo>
                  <a:lnTo>
                    <a:pt x="106386" y="11488"/>
                  </a:lnTo>
                  <a:lnTo>
                    <a:pt x="85188" y="3611"/>
                  </a:lnTo>
                  <a:lnTo>
                    <a:pt x="57703" y="0"/>
                  </a:lnTo>
                  <a:close/>
                </a:path>
              </a:pathLst>
            </a:custGeom>
            <a:solidFill>
              <a:srgbClr val="A99284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137998" y="3384003"/>
            <a:ext cx="3060065" cy="2520315"/>
            <a:chOff x="6137998" y="3384003"/>
            <a:chExt cx="3060065" cy="2520315"/>
          </a:xfrm>
        </p:grpSpPr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37998" y="3384003"/>
              <a:ext cx="3060001" cy="251999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35440" y="3420661"/>
              <a:ext cx="2962560" cy="24833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78772" y="4147007"/>
              <a:ext cx="92360" cy="11230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77056" y="4144614"/>
              <a:ext cx="95995" cy="11611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94777" y="3613162"/>
              <a:ext cx="64331" cy="7820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93565" y="3611779"/>
              <a:ext cx="66928" cy="8060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10626" y="3637331"/>
              <a:ext cx="100079" cy="8001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907545" y="3635813"/>
              <a:ext cx="105410" cy="83185"/>
            </a:xfrm>
            <a:custGeom>
              <a:avLst/>
              <a:gdLst/>
              <a:ahLst/>
              <a:cxnLst/>
              <a:rect l="l" t="t" r="r" b="b"/>
              <a:pathLst>
                <a:path w="105409" h="83185">
                  <a:moveTo>
                    <a:pt x="43738" y="0"/>
                  </a:moveTo>
                  <a:lnTo>
                    <a:pt x="12569" y="24430"/>
                  </a:lnTo>
                  <a:lnTo>
                    <a:pt x="0" y="52125"/>
                  </a:lnTo>
                  <a:lnTo>
                    <a:pt x="3644" y="56113"/>
                  </a:lnTo>
                  <a:lnTo>
                    <a:pt x="7670" y="58285"/>
                  </a:lnTo>
                  <a:lnTo>
                    <a:pt x="8191" y="58539"/>
                  </a:lnTo>
                  <a:lnTo>
                    <a:pt x="8178" y="59364"/>
                  </a:lnTo>
                  <a:lnTo>
                    <a:pt x="7404" y="62260"/>
                  </a:lnTo>
                  <a:lnTo>
                    <a:pt x="7035" y="64177"/>
                  </a:lnTo>
                  <a:lnTo>
                    <a:pt x="9359" y="71073"/>
                  </a:lnTo>
                  <a:lnTo>
                    <a:pt x="22898" y="76649"/>
                  </a:lnTo>
                  <a:lnTo>
                    <a:pt x="23837" y="77157"/>
                  </a:lnTo>
                  <a:lnTo>
                    <a:pt x="33112" y="80831"/>
                  </a:lnTo>
                  <a:lnTo>
                    <a:pt x="43937" y="82932"/>
                  </a:lnTo>
                  <a:lnTo>
                    <a:pt x="55206" y="82932"/>
                  </a:lnTo>
                  <a:lnTo>
                    <a:pt x="65824" y="80306"/>
                  </a:lnTo>
                  <a:lnTo>
                    <a:pt x="66483" y="80033"/>
                  </a:lnTo>
                  <a:lnTo>
                    <a:pt x="44238" y="80033"/>
                  </a:lnTo>
                  <a:lnTo>
                    <a:pt x="33954" y="78024"/>
                  </a:lnTo>
                  <a:lnTo>
                    <a:pt x="25209" y="74553"/>
                  </a:lnTo>
                  <a:lnTo>
                    <a:pt x="24206" y="74020"/>
                  </a:lnTo>
                  <a:lnTo>
                    <a:pt x="11722" y="68864"/>
                  </a:lnTo>
                  <a:lnTo>
                    <a:pt x="10126" y="64177"/>
                  </a:lnTo>
                  <a:lnTo>
                    <a:pt x="10248" y="62958"/>
                  </a:lnTo>
                  <a:lnTo>
                    <a:pt x="11214" y="59364"/>
                  </a:lnTo>
                  <a:lnTo>
                    <a:pt x="11303" y="55745"/>
                  </a:lnTo>
                  <a:lnTo>
                    <a:pt x="11073" y="55364"/>
                  </a:lnTo>
                  <a:lnTo>
                    <a:pt x="8458" y="55364"/>
                  </a:lnTo>
                  <a:lnTo>
                    <a:pt x="4762" y="53357"/>
                  </a:lnTo>
                  <a:lnTo>
                    <a:pt x="21755" y="17628"/>
                  </a:lnTo>
                  <a:lnTo>
                    <a:pt x="67669" y="2933"/>
                  </a:lnTo>
                  <a:lnTo>
                    <a:pt x="55092" y="741"/>
                  </a:lnTo>
                  <a:lnTo>
                    <a:pt x="51955" y="309"/>
                  </a:lnTo>
                  <a:lnTo>
                    <a:pt x="43738" y="0"/>
                  </a:lnTo>
                  <a:close/>
                </a:path>
                <a:path w="105409" h="83185">
                  <a:moveTo>
                    <a:pt x="101371" y="8323"/>
                  </a:moveTo>
                  <a:lnTo>
                    <a:pt x="96307" y="8323"/>
                  </a:lnTo>
                  <a:lnTo>
                    <a:pt x="97205" y="8818"/>
                  </a:lnTo>
                  <a:lnTo>
                    <a:pt x="98069" y="9440"/>
                  </a:lnTo>
                  <a:lnTo>
                    <a:pt x="98856" y="10177"/>
                  </a:lnTo>
                  <a:lnTo>
                    <a:pt x="99187" y="10406"/>
                  </a:lnTo>
                  <a:lnTo>
                    <a:pt x="99644" y="10672"/>
                  </a:lnTo>
                  <a:lnTo>
                    <a:pt x="99758" y="11180"/>
                  </a:lnTo>
                  <a:lnTo>
                    <a:pt x="99923" y="11371"/>
                  </a:lnTo>
                  <a:lnTo>
                    <a:pt x="101803" y="13898"/>
                  </a:lnTo>
                  <a:lnTo>
                    <a:pt x="102088" y="16363"/>
                  </a:lnTo>
                  <a:lnTo>
                    <a:pt x="102066" y="17628"/>
                  </a:lnTo>
                  <a:lnTo>
                    <a:pt x="99682" y="26573"/>
                  </a:lnTo>
                  <a:lnTo>
                    <a:pt x="90347" y="42067"/>
                  </a:lnTo>
                  <a:lnTo>
                    <a:pt x="82765" y="61282"/>
                  </a:lnTo>
                  <a:lnTo>
                    <a:pt x="76720" y="70642"/>
                  </a:lnTo>
                  <a:lnTo>
                    <a:pt x="71335" y="74833"/>
                  </a:lnTo>
                  <a:lnTo>
                    <a:pt x="64719" y="77589"/>
                  </a:lnTo>
                  <a:lnTo>
                    <a:pt x="54745" y="80033"/>
                  </a:lnTo>
                  <a:lnTo>
                    <a:pt x="66483" y="80033"/>
                  </a:lnTo>
                  <a:lnTo>
                    <a:pt x="73012" y="77322"/>
                  </a:lnTo>
                  <a:lnTo>
                    <a:pt x="78867" y="72737"/>
                  </a:lnTo>
                  <a:lnTo>
                    <a:pt x="82296" y="67403"/>
                  </a:lnTo>
                  <a:lnTo>
                    <a:pt x="85394" y="62628"/>
                  </a:lnTo>
                  <a:lnTo>
                    <a:pt x="89446" y="52404"/>
                  </a:lnTo>
                  <a:lnTo>
                    <a:pt x="92889" y="43629"/>
                  </a:lnTo>
                  <a:lnTo>
                    <a:pt x="92989" y="43375"/>
                  </a:lnTo>
                  <a:lnTo>
                    <a:pt x="102425" y="27741"/>
                  </a:lnTo>
                  <a:lnTo>
                    <a:pt x="105100" y="17628"/>
                  </a:lnTo>
                  <a:lnTo>
                    <a:pt x="105105" y="16363"/>
                  </a:lnTo>
                  <a:lnTo>
                    <a:pt x="104816" y="13898"/>
                  </a:lnTo>
                  <a:lnTo>
                    <a:pt x="104724" y="13111"/>
                  </a:lnTo>
                  <a:lnTo>
                    <a:pt x="102463" y="9885"/>
                  </a:lnTo>
                  <a:lnTo>
                    <a:pt x="102354" y="9440"/>
                  </a:lnTo>
                  <a:lnTo>
                    <a:pt x="102311" y="9263"/>
                  </a:lnTo>
                  <a:lnTo>
                    <a:pt x="101990" y="8818"/>
                  </a:lnTo>
                  <a:lnTo>
                    <a:pt x="101670" y="8539"/>
                  </a:lnTo>
                  <a:lnTo>
                    <a:pt x="101371" y="8323"/>
                  </a:lnTo>
                  <a:close/>
                </a:path>
                <a:path w="105409" h="83185">
                  <a:moveTo>
                    <a:pt x="9410" y="54602"/>
                  </a:moveTo>
                  <a:lnTo>
                    <a:pt x="8570" y="54944"/>
                  </a:lnTo>
                  <a:lnTo>
                    <a:pt x="8730" y="54944"/>
                  </a:lnTo>
                  <a:lnTo>
                    <a:pt x="8458" y="55364"/>
                  </a:lnTo>
                  <a:lnTo>
                    <a:pt x="11073" y="55364"/>
                  </a:lnTo>
                  <a:lnTo>
                    <a:pt x="10820" y="54944"/>
                  </a:lnTo>
                  <a:lnTo>
                    <a:pt x="9410" y="54602"/>
                  </a:lnTo>
                  <a:close/>
                </a:path>
                <a:path w="105409" h="83185">
                  <a:moveTo>
                    <a:pt x="67669" y="2933"/>
                  </a:moveTo>
                  <a:lnTo>
                    <a:pt x="44059" y="2933"/>
                  </a:lnTo>
                  <a:lnTo>
                    <a:pt x="51562" y="3243"/>
                  </a:lnTo>
                  <a:lnTo>
                    <a:pt x="54673" y="3662"/>
                  </a:lnTo>
                  <a:lnTo>
                    <a:pt x="74450" y="7091"/>
                  </a:lnTo>
                  <a:lnTo>
                    <a:pt x="90805" y="7091"/>
                  </a:lnTo>
                  <a:lnTo>
                    <a:pt x="95415" y="8539"/>
                  </a:lnTo>
                  <a:lnTo>
                    <a:pt x="95815" y="8539"/>
                  </a:lnTo>
                  <a:lnTo>
                    <a:pt x="96139" y="8323"/>
                  </a:lnTo>
                  <a:lnTo>
                    <a:pt x="101371" y="8323"/>
                  </a:lnTo>
                  <a:lnTo>
                    <a:pt x="100799" y="7967"/>
                  </a:lnTo>
                  <a:lnTo>
                    <a:pt x="99877" y="7091"/>
                  </a:lnTo>
                  <a:lnTo>
                    <a:pt x="98577" y="6164"/>
                  </a:lnTo>
                  <a:lnTo>
                    <a:pt x="97083" y="5389"/>
                  </a:lnTo>
                  <a:lnTo>
                    <a:pt x="95161" y="5389"/>
                  </a:lnTo>
                  <a:lnTo>
                    <a:pt x="90864" y="4183"/>
                  </a:lnTo>
                  <a:lnTo>
                    <a:pt x="74841" y="4183"/>
                  </a:lnTo>
                  <a:lnTo>
                    <a:pt x="67669" y="2933"/>
                  </a:lnTo>
                  <a:close/>
                </a:path>
                <a:path w="105409" h="83185">
                  <a:moveTo>
                    <a:pt x="96520" y="5097"/>
                  </a:moveTo>
                  <a:lnTo>
                    <a:pt x="95796" y="5097"/>
                  </a:lnTo>
                  <a:lnTo>
                    <a:pt x="95161" y="5389"/>
                  </a:lnTo>
                  <a:lnTo>
                    <a:pt x="97083" y="5389"/>
                  </a:lnTo>
                  <a:lnTo>
                    <a:pt x="96520" y="5097"/>
                  </a:lnTo>
                  <a:close/>
                </a:path>
              </a:pathLst>
            </a:custGeom>
            <a:solidFill>
              <a:srgbClr val="F6C5DB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57732" y="3437534"/>
              <a:ext cx="125020" cy="8303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55373" y="3436067"/>
              <a:ext cx="128570" cy="8597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00298" y="4761903"/>
              <a:ext cx="94958" cy="11222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99074" y="4761170"/>
              <a:ext cx="98991" cy="11445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95757" y="4309389"/>
              <a:ext cx="90855" cy="5907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795767" y="4308343"/>
              <a:ext cx="92075" cy="61594"/>
            </a:xfrm>
            <a:custGeom>
              <a:avLst/>
              <a:gdLst/>
              <a:ahLst/>
              <a:cxnLst/>
              <a:rect l="l" t="t" r="r" b="b"/>
              <a:pathLst>
                <a:path w="92075" h="61595">
                  <a:moveTo>
                    <a:pt x="43146" y="0"/>
                  </a:moveTo>
                  <a:lnTo>
                    <a:pt x="5397" y="15761"/>
                  </a:lnTo>
                  <a:lnTo>
                    <a:pt x="0" y="28092"/>
                  </a:lnTo>
                  <a:lnTo>
                    <a:pt x="1333" y="31940"/>
                  </a:lnTo>
                  <a:lnTo>
                    <a:pt x="5371" y="35903"/>
                  </a:lnTo>
                  <a:lnTo>
                    <a:pt x="3288" y="37808"/>
                  </a:lnTo>
                  <a:lnTo>
                    <a:pt x="1980" y="39751"/>
                  </a:lnTo>
                  <a:lnTo>
                    <a:pt x="926" y="43713"/>
                  </a:lnTo>
                  <a:lnTo>
                    <a:pt x="1190" y="45123"/>
                  </a:lnTo>
                  <a:lnTo>
                    <a:pt x="1307" y="45745"/>
                  </a:lnTo>
                  <a:lnTo>
                    <a:pt x="38329" y="61166"/>
                  </a:lnTo>
                  <a:lnTo>
                    <a:pt x="46240" y="60609"/>
                  </a:lnTo>
                  <a:lnTo>
                    <a:pt x="53092" y="59070"/>
                  </a:lnTo>
                  <a:lnTo>
                    <a:pt x="38368" y="59070"/>
                  </a:lnTo>
                  <a:lnTo>
                    <a:pt x="32265" y="58529"/>
                  </a:lnTo>
                  <a:lnTo>
                    <a:pt x="31425" y="58529"/>
                  </a:lnTo>
                  <a:lnTo>
                    <a:pt x="23801" y="56802"/>
                  </a:lnTo>
                  <a:lnTo>
                    <a:pt x="3105" y="43713"/>
                  </a:lnTo>
                  <a:lnTo>
                    <a:pt x="3948" y="40513"/>
                  </a:lnTo>
                  <a:lnTo>
                    <a:pt x="5333" y="38621"/>
                  </a:lnTo>
                  <a:lnTo>
                    <a:pt x="7835" y="36550"/>
                  </a:lnTo>
                  <a:lnTo>
                    <a:pt x="7860" y="35369"/>
                  </a:lnTo>
                  <a:lnTo>
                    <a:pt x="3530" y="31458"/>
                  </a:lnTo>
                  <a:lnTo>
                    <a:pt x="2133" y="28092"/>
                  </a:lnTo>
                  <a:lnTo>
                    <a:pt x="3695" y="22161"/>
                  </a:lnTo>
                  <a:lnTo>
                    <a:pt x="43142" y="2093"/>
                  </a:lnTo>
                  <a:lnTo>
                    <a:pt x="56951" y="2093"/>
                  </a:lnTo>
                  <a:lnTo>
                    <a:pt x="52069" y="838"/>
                  </a:lnTo>
                  <a:lnTo>
                    <a:pt x="43146" y="0"/>
                  </a:lnTo>
                  <a:close/>
                </a:path>
                <a:path w="92075" h="61595">
                  <a:moveTo>
                    <a:pt x="56951" y="2093"/>
                  </a:moveTo>
                  <a:lnTo>
                    <a:pt x="43142" y="2093"/>
                  </a:lnTo>
                  <a:lnTo>
                    <a:pt x="51761" y="2908"/>
                  </a:lnTo>
                  <a:lnTo>
                    <a:pt x="60575" y="5180"/>
                  </a:lnTo>
                  <a:lnTo>
                    <a:pt x="69735" y="8941"/>
                  </a:lnTo>
                  <a:lnTo>
                    <a:pt x="85114" y="16319"/>
                  </a:lnTo>
                  <a:lnTo>
                    <a:pt x="88137" y="24739"/>
                  </a:lnTo>
                  <a:lnTo>
                    <a:pt x="88713" y="25108"/>
                  </a:lnTo>
                  <a:lnTo>
                    <a:pt x="89456" y="25108"/>
                  </a:lnTo>
                  <a:lnTo>
                    <a:pt x="89547" y="25362"/>
                  </a:lnTo>
                  <a:lnTo>
                    <a:pt x="88632" y="28715"/>
                  </a:lnTo>
                  <a:lnTo>
                    <a:pt x="78790" y="35738"/>
                  </a:lnTo>
                  <a:lnTo>
                    <a:pt x="75894" y="39243"/>
                  </a:lnTo>
                  <a:lnTo>
                    <a:pt x="38368" y="59070"/>
                  </a:lnTo>
                  <a:lnTo>
                    <a:pt x="53092" y="59070"/>
                  </a:lnTo>
                  <a:lnTo>
                    <a:pt x="53752" y="58922"/>
                  </a:lnTo>
                  <a:lnTo>
                    <a:pt x="53950" y="58922"/>
                  </a:lnTo>
                  <a:lnTo>
                    <a:pt x="62318" y="55778"/>
                  </a:lnTo>
                  <a:lnTo>
                    <a:pt x="68528" y="52984"/>
                  </a:lnTo>
                  <a:lnTo>
                    <a:pt x="77558" y="40513"/>
                  </a:lnTo>
                  <a:lnTo>
                    <a:pt x="80238" y="37287"/>
                  </a:lnTo>
                  <a:lnTo>
                    <a:pt x="90461" y="29985"/>
                  </a:lnTo>
                  <a:lnTo>
                    <a:pt x="91701" y="25362"/>
                  </a:lnTo>
                  <a:lnTo>
                    <a:pt x="91591" y="24320"/>
                  </a:lnTo>
                  <a:lnTo>
                    <a:pt x="90728" y="23317"/>
                  </a:lnTo>
                  <a:lnTo>
                    <a:pt x="90233" y="23038"/>
                  </a:lnTo>
                  <a:lnTo>
                    <a:pt x="89746" y="23038"/>
                  </a:lnTo>
                  <a:lnTo>
                    <a:pt x="86270" y="14541"/>
                  </a:lnTo>
                  <a:lnTo>
                    <a:pt x="70649" y="7061"/>
                  </a:lnTo>
                  <a:lnTo>
                    <a:pt x="61183" y="3182"/>
                  </a:lnTo>
                  <a:lnTo>
                    <a:pt x="56951" y="2093"/>
                  </a:lnTo>
                  <a:close/>
                </a:path>
              </a:pathLst>
            </a:custGeom>
            <a:solidFill>
              <a:srgbClr val="F6C5DB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59" name="object 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626640" y="3488867"/>
              <a:ext cx="90855" cy="5908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8626650" y="3487829"/>
              <a:ext cx="92075" cy="61594"/>
            </a:xfrm>
            <a:custGeom>
              <a:avLst/>
              <a:gdLst/>
              <a:ahLst/>
              <a:cxnLst/>
              <a:rect l="l" t="t" r="r" b="b"/>
              <a:pathLst>
                <a:path w="92075" h="61595">
                  <a:moveTo>
                    <a:pt x="43146" y="0"/>
                  </a:moveTo>
                  <a:lnTo>
                    <a:pt x="5397" y="15761"/>
                  </a:lnTo>
                  <a:lnTo>
                    <a:pt x="0" y="28092"/>
                  </a:lnTo>
                  <a:lnTo>
                    <a:pt x="1333" y="31940"/>
                  </a:lnTo>
                  <a:lnTo>
                    <a:pt x="5371" y="35903"/>
                  </a:lnTo>
                  <a:lnTo>
                    <a:pt x="3288" y="37808"/>
                  </a:lnTo>
                  <a:lnTo>
                    <a:pt x="1980" y="39751"/>
                  </a:lnTo>
                  <a:lnTo>
                    <a:pt x="926" y="43713"/>
                  </a:lnTo>
                  <a:lnTo>
                    <a:pt x="1190" y="45123"/>
                  </a:lnTo>
                  <a:lnTo>
                    <a:pt x="1307" y="45745"/>
                  </a:lnTo>
                  <a:lnTo>
                    <a:pt x="38329" y="61166"/>
                  </a:lnTo>
                  <a:lnTo>
                    <a:pt x="46240" y="60609"/>
                  </a:lnTo>
                  <a:lnTo>
                    <a:pt x="53092" y="59070"/>
                  </a:lnTo>
                  <a:lnTo>
                    <a:pt x="38368" y="59070"/>
                  </a:lnTo>
                  <a:lnTo>
                    <a:pt x="32265" y="58529"/>
                  </a:lnTo>
                  <a:lnTo>
                    <a:pt x="31425" y="58529"/>
                  </a:lnTo>
                  <a:lnTo>
                    <a:pt x="23801" y="56802"/>
                  </a:lnTo>
                  <a:lnTo>
                    <a:pt x="3105" y="43713"/>
                  </a:lnTo>
                  <a:lnTo>
                    <a:pt x="3944" y="40513"/>
                  </a:lnTo>
                  <a:lnTo>
                    <a:pt x="4485" y="39751"/>
                  </a:lnTo>
                  <a:lnTo>
                    <a:pt x="5333" y="38621"/>
                  </a:lnTo>
                  <a:lnTo>
                    <a:pt x="7835" y="36550"/>
                  </a:lnTo>
                  <a:lnTo>
                    <a:pt x="7860" y="35369"/>
                  </a:lnTo>
                  <a:lnTo>
                    <a:pt x="3530" y="31445"/>
                  </a:lnTo>
                  <a:lnTo>
                    <a:pt x="2133" y="28092"/>
                  </a:lnTo>
                  <a:lnTo>
                    <a:pt x="3695" y="22161"/>
                  </a:lnTo>
                  <a:lnTo>
                    <a:pt x="43142" y="2093"/>
                  </a:lnTo>
                  <a:lnTo>
                    <a:pt x="56951" y="2093"/>
                  </a:lnTo>
                  <a:lnTo>
                    <a:pt x="52069" y="838"/>
                  </a:lnTo>
                  <a:lnTo>
                    <a:pt x="43146" y="0"/>
                  </a:lnTo>
                  <a:close/>
                </a:path>
                <a:path w="92075" h="61595">
                  <a:moveTo>
                    <a:pt x="56951" y="2093"/>
                  </a:moveTo>
                  <a:lnTo>
                    <a:pt x="43142" y="2093"/>
                  </a:lnTo>
                  <a:lnTo>
                    <a:pt x="51761" y="2908"/>
                  </a:lnTo>
                  <a:lnTo>
                    <a:pt x="60575" y="5180"/>
                  </a:lnTo>
                  <a:lnTo>
                    <a:pt x="69735" y="8941"/>
                  </a:lnTo>
                  <a:lnTo>
                    <a:pt x="85114" y="16319"/>
                  </a:lnTo>
                  <a:lnTo>
                    <a:pt x="88137" y="24739"/>
                  </a:lnTo>
                  <a:lnTo>
                    <a:pt x="88694" y="25095"/>
                  </a:lnTo>
                  <a:lnTo>
                    <a:pt x="89451" y="25095"/>
                  </a:lnTo>
                  <a:lnTo>
                    <a:pt x="89547" y="25362"/>
                  </a:lnTo>
                  <a:lnTo>
                    <a:pt x="88632" y="28715"/>
                  </a:lnTo>
                  <a:lnTo>
                    <a:pt x="78790" y="35738"/>
                  </a:lnTo>
                  <a:lnTo>
                    <a:pt x="75894" y="39243"/>
                  </a:lnTo>
                  <a:lnTo>
                    <a:pt x="38368" y="59070"/>
                  </a:lnTo>
                  <a:lnTo>
                    <a:pt x="53092" y="59070"/>
                  </a:lnTo>
                  <a:lnTo>
                    <a:pt x="53752" y="58922"/>
                  </a:lnTo>
                  <a:lnTo>
                    <a:pt x="53950" y="58922"/>
                  </a:lnTo>
                  <a:lnTo>
                    <a:pt x="62318" y="55778"/>
                  </a:lnTo>
                  <a:lnTo>
                    <a:pt x="68528" y="52984"/>
                  </a:lnTo>
                  <a:lnTo>
                    <a:pt x="77558" y="40513"/>
                  </a:lnTo>
                  <a:lnTo>
                    <a:pt x="80238" y="37287"/>
                  </a:lnTo>
                  <a:lnTo>
                    <a:pt x="90461" y="29985"/>
                  </a:lnTo>
                  <a:lnTo>
                    <a:pt x="91698" y="25362"/>
                  </a:lnTo>
                  <a:lnTo>
                    <a:pt x="91591" y="24320"/>
                  </a:lnTo>
                  <a:lnTo>
                    <a:pt x="90728" y="23317"/>
                  </a:lnTo>
                  <a:lnTo>
                    <a:pt x="90233" y="23038"/>
                  </a:lnTo>
                  <a:lnTo>
                    <a:pt x="89746" y="23038"/>
                  </a:lnTo>
                  <a:lnTo>
                    <a:pt x="86270" y="14541"/>
                  </a:lnTo>
                  <a:lnTo>
                    <a:pt x="70649" y="7061"/>
                  </a:lnTo>
                  <a:lnTo>
                    <a:pt x="61183" y="3182"/>
                  </a:lnTo>
                  <a:lnTo>
                    <a:pt x="56951" y="2093"/>
                  </a:lnTo>
                  <a:close/>
                </a:path>
              </a:pathLst>
            </a:custGeom>
            <a:solidFill>
              <a:srgbClr val="F6C5DB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63851" y="3989438"/>
              <a:ext cx="124970" cy="8701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61390" y="3987963"/>
              <a:ext cx="128803" cy="8994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85811" y="4495418"/>
              <a:ext cx="59283" cy="11972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184315" y="4493718"/>
              <a:ext cx="62230" cy="123189"/>
            </a:xfrm>
            <a:custGeom>
              <a:avLst/>
              <a:gdLst/>
              <a:ahLst/>
              <a:cxnLst/>
              <a:rect l="l" t="t" r="r" b="b"/>
              <a:pathLst>
                <a:path w="62229" h="123189">
                  <a:moveTo>
                    <a:pt x="24381" y="114299"/>
                  </a:moveTo>
                  <a:lnTo>
                    <a:pt x="21305" y="114299"/>
                  </a:lnTo>
                  <a:lnTo>
                    <a:pt x="24340" y="120446"/>
                  </a:lnTo>
                  <a:lnTo>
                    <a:pt x="29039" y="122593"/>
                  </a:lnTo>
                  <a:lnTo>
                    <a:pt x="34553" y="120446"/>
                  </a:lnTo>
                  <a:lnTo>
                    <a:pt x="26798" y="120446"/>
                  </a:lnTo>
                  <a:lnTo>
                    <a:pt x="24381" y="114299"/>
                  </a:lnTo>
                  <a:close/>
                </a:path>
                <a:path w="62229" h="123189">
                  <a:moveTo>
                    <a:pt x="60434" y="3225"/>
                  </a:moveTo>
                  <a:lnTo>
                    <a:pt x="57487" y="3225"/>
                  </a:lnTo>
                  <a:lnTo>
                    <a:pt x="56915" y="10083"/>
                  </a:lnTo>
                  <a:lnTo>
                    <a:pt x="58274" y="23253"/>
                  </a:lnTo>
                  <a:lnTo>
                    <a:pt x="59278" y="33743"/>
                  </a:lnTo>
                  <a:lnTo>
                    <a:pt x="52381" y="78981"/>
                  </a:lnTo>
                  <a:lnTo>
                    <a:pt x="33649" y="117640"/>
                  </a:lnTo>
                  <a:lnTo>
                    <a:pt x="26458" y="120446"/>
                  </a:lnTo>
                  <a:lnTo>
                    <a:pt x="34628" y="120446"/>
                  </a:lnTo>
                  <a:lnTo>
                    <a:pt x="54996" y="80562"/>
                  </a:lnTo>
                  <a:lnTo>
                    <a:pt x="61678" y="40182"/>
                  </a:lnTo>
                  <a:lnTo>
                    <a:pt x="62223" y="33743"/>
                  </a:lnTo>
                  <a:lnTo>
                    <a:pt x="61595" y="26908"/>
                  </a:lnTo>
                  <a:lnTo>
                    <a:pt x="59923" y="10407"/>
                  </a:lnTo>
                  <a:lnTo>
                    <a:pt x="59890" y="10083"/>
                  </a:lnTo>
                  <a:lnTo>
                    <a:pt x="60292" y="5003"/>
                  </a:lnTo>
                  <a:lnTo>
                    <a:pt x="60399" y="3670"/>
                  </a:lnTo>
                  <a:lnTo>
                    <a:pt x="60434" y="3225"/>
                  </a:lnTo>
                  <a:close/>
                </a:path>
                <a:path w="62229" h="123189">
                  <a:moveTo>
                    <a:pt x="57068" y="0"/>
                  </a:moveTo>
                  <a:lnTo>
                    <a:pt x="55776" y="571"/>
                  </a:lnTo>
                  <a:lnTo>
                    <a:pt x="54895" y="1650"/>
                  </a:lnTo>
                  <a:lnTo>
                    <a:pt x="44136" y="4647"/>
                  </a:lnTo>
                  <a:lnTo>
                    <a:pt x="10000" y="34905"/>
                  </a:lnTo>
                  <a:lnTo>
                    <a:pt x="0" y="75666"/>
                  </a:lnTo>
                  <a:lnTo>
                    <a:pt x="449" y="86396"/>
                  </a:lnTo>
                  <a:lnTo>
                    <a:pt x="465" y="86783"/>
                  </a:lnTo>
                  <a:lnTo>
                    <a:pt x="16021" y="116382"/>
                  </a:lnTo>
                  <a:lnTo>
                    <a:pt x="18373" y="116382"/>
                  </a:lnTo>
                  <a:lnTo>
                    <a:pt x="21305" y="114299"/>
                  </a:lnTo>
                  <a:lnTo>
                    <a:pt x="24381" y="114299"/>
                  </a:lnTo>
                  <a:lnTo>
                    <a:pt x="24163" y="113745"/>
                  </a:lnTo>
                  <a:lnTo>
                    <a:pt x="24081" y="113537"/>
                  </a:lnTo>
                  <a:lnTo>
                    <a:pt x="16834" y="113537"/>
                  </a:lnTo>
                  <a:lnTo>
                    <a:pt x="12313" y="112585"/>
                  </a:lnTo>
                  <a:lnTo>
                    <a:pt x="9773" y="109791"/>
                  </a:lnTo>
                  <a:lnTo>
                    <a:pt x="7970" y="105460"/>
                  </a:lnTo>
                  <a:lnTo>
                    <a:pt x="5074" y="96448"/>
                  </a:lnTo>
                  <a:lnTo>
                    <a:pt x="3450" y="86783"/>
                  </a:lnTo>
                  <a:lnTo>
                    <a:pt x="3385" y="86396"/>
                  </a:lnTo>
                  <a:lnTo>
                    <a:pt x="8866" y="44585"/>
                  </a:lnTo>
                  <a:lnTo>
                    <a:pt x="37241" y="10407"/>
                  </a:lnTo>
                  <a:lnTo>
                    <a:pt x="56852" y="4165"/>
                  </a:lnTo>
                  <a:lnTo>
                    <a:pt x="57322" y="3670"/>
                  </a:lnTo>
                  <a:lnTo>
                    <a:pt x="57487" y="3225"/>
                  </a:lnTo>
                  <a:lnTo>
                    <a:pt x="60434" y="3225"/>
                  </a:lnTo>
                  <a:lnTo>
                    <a:pt x="60560" y="1650"/>
                  </a:lnTo>
                  <a:lnTo>
                    <a:pt x="59455" y="571"/>
                  </a:lnTo>
                  <a:lnTo>
                    <a:pt x="57068" y="0"/>
                  </a:lnTo>
                  <a:close/>
                </a:path>
                <a:path w="62229" h="123189">
                  <a:moveTo>
                    <a:pt x="22663" y="110591"/>
                  </a:moveTo>
                  <a:lnTo>
                    <a:pt x="21135" y="110591"/>
                  </a:lnTo>
                  <a:lnTo>
                    <a:pt x="18815" y="112775"/>
                  </a:lnTo>
                  <a:lnTo>
                    <a:pt x="16834" y="113537"/>
                  </a:lnTo>
                  <a:lnTo>
                    <a:pt x="24081" y="113537"/>
                  </a:lnTo>
                  <a:lnTo>
                    <a:pt x="23057" y="110934"/>
                  </a:lnTo>
                  <a:lnTo>
                    <a:pt x="22663" y="110591"/>
                  </a:lnTo>
                  <a:close/>
                </a:path>
              </a:pathLst>
            </a:custGeom>
            <a:solidFill>
              <a:srgbClr val="F6C5DB"/>
            </a:solidFill>
          </p:spPr>
          <p:txBody>
            <a:bodyPr wrap="square" lIns="0" tIns="0" rIns="0" bIns="0" rtlCol="0"/>
            <a:lstStyle/>
            <a:p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839068" y="1453587"/>
            <a:ext cx="50139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1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icrosoft YaHei"/>
              </a:rPr>
              <a:t>効果的なプロンプトのつくり方</a:t>
            </a:r>
            <a:endParaRPr sz="3000">
              <a:latin typeface="游ゴシック" panose="020B0400000000000000" pitchFamily="50" charset="-128"/>
              <a:ea typeface="游ゴシック" panose="020B0400000000000000" pitchFamily="50" charset="-128"/>
              <a:cs typeface="Microsoft YaHei"/>
            </a:endParaRPr>
          </a:p>
        </p:txBody>
      </p:sp>
      <p:pic>
        <p:nvPicPr>
          <p:cNvPr id="66" name="object 6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874802" y="7073999"/>
            <a:ext cx="251993" cy="252006"/>
          </a:xfrm>
          <a:prstGeom prst="rect">
            <a:avLst/>
          </a:prstGeom>
        </p:spPr>
      </p:pic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xfrm>
            <a:off x="9944116" y="7080547"/>
            <a:ext cx="483234" cy="21095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233679" algn="l"/>
              </a:tabLst>
            </a:pPr>
            <a:r>
              <a:rPr spc="-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-</a:t>
            </a:r>
            <a:r>
              <a:rPr spc="-15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spc="-50" dirty="0">
                <a:solidFill>
                  <a:srgbClr val="0070BB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1CFF43BB3F5444CA2570CDB0502162D" ma:contentTypeVersion="4" ma:contentTypeDescription="新しいドキュメントを作成します。" ma:contentTypeScope="" ma:versionID="7c6a4c706f76e1eda0dd45d790495bbc">
  <xsd:schema xmlns:xsd="http://www.w3.org/2001/XMLSchema" xmlns:xs="http://www.w3.org/2001/XMLSchema" xmlns:p="http://schemas.microsoft.com/office/2006/metadata/properties" xmlns:ns2="29d46ee6-a425-4400-acfa-400297cfcfbe" targetNamespace="http://schemas.microsoft.com/office/2006/metadata/properties" ma:root="true" ma:fieldsID="c6148c3d7f0c04295546a7e6ea0109d7" ns2:_="">
    <xsd:import namespace="29d46ee6-a425-4400-acfa-400297cfcf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46ee6-a425-4400-acfa-400297cfcf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2894D2-4268-481D-8860-EA492AD63DBB}"/>
</file>

<file path=customXml/itemProps2.xml><?xml version="1.0" encoding="utf-8"?>
<ds:datastoreItem xmlns:ds="http://schemas.openxmlformats.org/officeDocument/2006/customXml" ds:itemID="{16841CEB-E759-400A-8C25-48041533193C}"/>
</file>

<file path=customXml/itemProps3.xml><?xml version="1.0" encoding="utf-8"?>
<ds:datastoreItem xmlns:ds="http://schemas.openxmlformats.org/officeDocument/2006/customXml" ds:itemID="{6ABEA728-CB52-4C8E-A52F-1860148D1D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443</Words>
  <Application>Microsoft Office PowerPoint</Application>
  <PresentationFormat>ユーザー設定</PresentationFormat>
  <Paragraphs>161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Microsoft YaHei</vt:lpstr>
      <vt:lpstr>游ゴシック</vt:lpstr>
      <vt:lpstr>Calibri</vt:lpstr>
      <vt:lpstr>Century Gothic</vt:lpstr>
      <vt:lpstr>Office Theme</vt:lpstr>
      <vt:lpstr>生成AIについて</vt:lpstr>
      <vt:lpstr>生成AIの身近な活用法を知ろう！</vt:lpstr>
      <vt:lpstr>生成AIの基本の仕組みを簡単に理解しよう！</vt:lpstr>
      <vt:lpstr>多彩な生成AIの世界をのぞいてみよう！</vt:lpstr>
      <vt:lpstr>「ハルシネーション」って何？</vt:lpstr>
      <vt:lpstr>生成AIの「バイアス」って何？</vt:lpstr>
      <vt:lpstr>著作権に配慮した使い方って何？</vt:lpstr>
      <vt:lpstr>生成AIにうまく指示を出そう！</vt:lpstr>
      <vt:lpstr>生成AIにうまく指示を出そう！</vt:lpstr>
      <vt:lpstr>あくまでも補助的なツールとして活用しよう！</vt:lpstr>
      <vt:lpstr>学校での生成AI活用法！※将来実現するものも含む。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葛原 武史</cp:lastModifiedBy>
  <cp:revision>44</cp:revision>
  <dcterms:created xsi:type="dcterms:W3CDTF">2025-03-25T03:46:25Z</dcterms:created>
  <dcterms:modified xsi:type="dcterms:W3CDTF">2025-03-25T06:34:39Z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2025-03-25T00:00:00Z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2025-03-25T00:00:00Z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0x01010021CFF43BB3F5444CA2570CDB0502162D</vt:lpwstr>
  </property>
</Properties>
</file>