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4"/>
  </p:notesMasterIdLst>
  <p:sldIdLst>
    <p:sldId id="754" r:id="rId2"/>
    <p:sldId id="777" r:id="rId3"/>
    <p:sldId id="779" r:id="rId4"/>
    <p:sldId id="780" r:id="rId5"/>
    <p:sldId id="781" r:id="rId6"/>
    <p:sldId id="786" r:id="rId7"/>
    <p:sldId id="806" r:id="rId8"/>
    <p:sldId id="787" r:id="rId9"/>
    <p:sldId id="788" r:id="rId10"/>
    <p:sldId id="734" r:id="rId11"/>
    <p:sldId id="697" r:id="rId12"/>
    <p:sldId id="698" r:id="rId13"/>
    <p:sldId id="694" r:id="rId14"/>
    <p:sldId id="689" r:id="rId15"/>
    <p:sldId id="696" r:id="rId16"/>
    <p:sldId id="748" r:id="rId17"/>
    <p:sldId id="789" r:id="rId18"/>
    <p:sldId id="801" r:id="rId19"/>
    <p:sldId id="751" r:id="rId20"/>
    <p:sldId id="708" r:id="rId21"/>
    <p:sldId id="709" r:id="rId22"/>
    <p:sldId id="710" r:id="rId23"/>
    <p:sldId id="703" r:id="rId24"/>
    <p:sldId id="704" r:id="rId25"/>
    <p:sldId id="712" r:id="rId26"/>
    <p:sldId id="737" r:id="rId27"/>
    <p:sldId id="793" r:id="rId28"/>
    <p:sldId id="794" r:id="rId29"/>
    <p:sldId id="776" r:id="rId30"/>
    <p:sldId id="795" r:id="rId31"/>
    <p:sldId id="772" r:id="rId32"/>
    <p:sldId id="796"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7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44" autoAdjust="0"/>
    <p:restoredTop sz="76471" autoAdjust="0"/>
  </p:normalViewPr>
  <p:slideViewPr>
    <p:cSldViewPr snapToGrid="0" showGuides="1">
      <p:cViewPr varScale="1">
        <p:scale>
          <a:sx n="70" d="100"/>
          <a:sy n="70" d="100"/>
        </p:scale>
        <p:origin x="187" y="48"/>
      </p:cViewPr>
      <p:guideLst>
        <p:guide orient="horz" pos="2160"/>
        <p:guide pos="3840"/>
      </p:guideLst>
    </p:cSldViewPr>
  </p:slideViewPr>
  <p:notesTextViewPr>
    <p:cViewPr>
      <p:scale>
        <a:sx n="1" d="1"/>
        <a:sy n="1" d="1"/>
      </p:scale>
      <p:origin x="0" y="0"/>
    </p:cViewPr>
  </p:notesTextViewPr>
  <p:sorterViewPr>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佐々木 雄希" userId="3f50b8bf42c809c2" providerId="LiveId" clId="{5B562797-2867-4E06-96FD-23F36210DEB6}"/>
    <pc:docChg chg="custSel addSld delSld modSld">
      <pc:chgData name="佐々木 雄希" userId="3f50b8bf42c809c2" providerId="LiveId" clId="{5B562797-2867-4E06-96FD-23F36210DEB6}" dt="2022-01-04T14:03:44.232" v="123" actId="1076"/>
      <pc:docMkLst>
        <pc:docMk/>
      </pc:docMkLst>
      <pc:sldChg chg="delSp modSp mod">
        <pc:chgData name="佐々木 雄希" userId="3f50b8bf42c809c2" providerId="LiveId" clId="{5B562797-2867-4E06-96FD-23F36210DEB6}" dt="2022-01-04T14:03:22.537" v="119" actId="404"/>
        <pc:sldMkLst>
          <pc:docMk/>
          <pc:sldMk cId="4090221427" sldId="653"/>
        </pc:sldMkLst>
        <pc:spChg chg="mod">
          <ac:chgData name="佐々木 雄希" userId="3f50b8bf42c809c2" providerId="LiveId" clId="{5B562797-2867-4E06-96FD-23F36210DEB6}" dt="2022-01-04T14:03:22.537" v="119" actId="404"/>
          <ac:spMkLst>
            <pc:docMk/>
            <pc:sldMk cId="4090221427" sldId="653"/>
            <ac:spMk id="3" creationId="{D6513B77-AF99-44D3-AB79-6E730D50EE1A}"/>
          </ac:spMkLst>
        </pc:spChg>
        <pc:spChg chg="del">
          <ac:chgData name="佐々木 雄希" userId="3f50b8bf42c809c2" providerId="LiveId" clId="{5B562797-2867-4E06-96FD-23F36210DEB6}" dt="2022-01-04T13:58:07.581" v="15" actId="478"/>
          <ac:spMkLst>
            <pc:docMk/>
            <pc:sldMk cId="4090221427" sldId="653"/>
            <ac:spMk id="14" creationId="{00000000-0000-0000-0000-000000000000}"/>
          </ac:spMkLst>
        </pc:spChg>
        <pc:picChg chg="mod">
          <ac:chgData name="佐々木 雄希" userId="3f50b8bf42c809c2" providerId="LiveId" clId="{5B562797-2867-4E06-96FD-23F36210DEB6}" dt="2022-01-04T13:58:55.772" v="28" actId="1076"/>
          <ac:picMkLst>
            <pc:docMk/>
            <pc:sldMk cId="4090221427" sldId="653"/>
            <ac:picMk id="6" creationId="{C652F549-6DC3-D442-9456-AC9418084512}"/>
          </ac:picMkLst>
        </pc:picChg>
      </pc:sldChg>
      <pc:sldChg chg="addSp delSp modSp mod delAnim modAnim">
        <pc:chgData name="佐々木 雄希" userId="3f50b8bf42c809c2" providerId="LiveId" clId="{5B562797-2867-4E06-96FD-23F36210DEB6}" dt="2022-01-04T14:03:44.232" v="123" actId="1076"/>
        <pc:sldMkLst>
          <pc:docMk/>
          <pc:sldMk cId="4252387339" sldId="654"/>
        </pc:sldMkLst>
        <pc:spChg chg="add mod">
          <ac:chgData name="佐々木 雄希" userId="3f50b8bf42c809c2" providerId="LiveId" clId="{5B562797-2867-4E06-96FD-23F36210DEB6}" dt="2022-01-04T14:03:44.232" v="123" actId="1076"/>
          <ac:spMkLst>
            <pc:docMk/>
            <pc:sldMk cId="4252387339" sldId="654"/>
            <ac:spMk id="9" creationId="{D17C4CDF-5B95-4A29-BA6B-76266AC83EF8}"/>
          </ac:spMkLst>
        </pc:spChg>
        <pc:spChg chg="del">
          <ac:chgData name="佐々木 雄希" userId="3f50b8bf42c809c2" providerId="LiveId" clId="{5B562797-2867-4E06-96FD-23F36210DEB6}" dt="2022-01-04T14:03:37.340" v="121" actId="478"/>
          <ac:spMkLst>
            <pc:docMk/>
            <pc:sldMk cId="4252387339" sldId="654"/>
            <ac:spMk id="10" creationId="{C88FDF28-3859-47E1-9785-AA7BE34FBD59}"/>
          </ac:spMkLst>
        </pc:spChg>
        <pc:spChg chg="del">
          <ac:chgData name="佐々木 雄希" userId="3f50b8bf42c809c2" providerId="LiveId" clId="{5B562797-2867-4E06-96FD-23F36210DEB6}" dt="2022-01-04T14:03:34.150" v="120" actId="478"/>
          <ac:spMkLst>
            <pc:docMk/>
            <pc:sldMk cId="4252387339" sldId="654"/>
            <ac:spMk id="14" creationId="{00000000-0000-0000-0000-000000000000}"/>
          </ac:spMkLst>
        </pc:spChg>
      </pc:sldChg>
      <pc:sldChg chg="delSp mod delAnim">
        <pc:chgData name="佐々木 雄希" userId="3f50b8bf42c809c2" providerId="LiveId" clId="{5B562797-2867-4E06-96FD-23F36210DEB6}" dt="2022-01-04T12:51:30.291" v="14" actId="478"/>
        <pc:sldMkLst>
          <pc:docMk/>
          <pc:sldMk cId="3123709715" sldId="673"/>
        </pc:sldMkLst>
        <pc:spChg chg="del">
          <ac:chgData name="佐々木 雄希" userId="3f50b8bf42c809c2" providerId="LiveId" clId="{5B562797-2867-4E06-96FD-23F36210DEB6}" dt="2022-01-04T12:51:23.445" v="12" actId="478"/>
          <ac:spMkLst>
            <pc:docMk/>
            <pc:sldMk cId="3123709715" sldId="673"/>
            <ac:spMk id="18" creationId="{00000000-0000-0000-0000-000000000000}"/>
          </ac:spMkLst>
        </pc:spChg>
        <pc:picChg chg="del">
          <ac:chgData name="佐々木 雄希" userId="3f50b8bf42c809c2" providerId="LiveId" clId="{5B562797-2867-4E06-96FD-23F36210DEB6}" dt="2022-01-04T12:51:30.291" v="14" actId="478"/>
          <ac:picMkLst>
            <pc:docMk/>
            <pc:sldMk cId="3123709715" sldId="673"/>
            <ac:picMk id="4" creationId="{291E4C62-D7BB-477F-B8D4-62D2CD41894D}"/>
          </ac:picMkLst>
        </pc:picChg>
        <pc:picChg chg="del">
          <ac:chgData name="佐々木 雄希" userId="3f50b8bf42c809c2" providerId="LiveId" clId="{5B562797-2867-4E06-96FD-23F36210DEB6}" dt="2022-01-04T12:51:25.662" v="13" actId="478"/>
          <ac:picMkLst>
            <pc:docMk/>
            <pc:sldMk cId="3123709715" sldId="673"/>
            <ac:picMk id="13" creationId="{B95DCBA2-F5C5-4C80-AFC2-015339B2DFAE}"/>
          </ac:picMkLst>
        </pc:picChg>
      </pc:sldChg>
      <pc:sldChg chg="add">
        <pc:chgData name="佐々木 雄希" userId="3f50b8bf42c809c2" providerId="LiveId" clId="{5B562797-2867-4E06-96FD-23F36210DEB6}" dt="2022-01-04T07:06:51.870" v="1"/>
        <pc:sldMkLst>
          <pc:docMk/>
          <pc:sldMk cId="1452874817" sldId="680"/>
        </pc:sldMkLst>
      </pc:sldChg>
      <pc:sldChg chg="modSp mod">
        <pc:chgData name="佐々木 雄希" userId="3f50b8bf42c809c2" providerId="LiveId" clId="{5B562797-2867-4E06-96FD-23F36210DEB6}" dt="2022-01-04T12:47:23.546" v="11" actId="20577"/>
        <pc:sldMkLst>
          <pc:docMk/>
          <pc:sldMk cId="2857753296" sldId="778"/>
        </pc:sldMkLst>
        <pc:spChg chg="mod">
          <ac:chgData name="佐々木 雄希" userId="3f50b8bf42c809c2" providerId="LiveId" clId="{5B562797-2867-4E06-96FD-23F36210DEB6}" dt="2022-01-04T12:47:23.546" v="11" actId="20577"/>
          <ac:spMkLst>
            <pc:docMk/>
            <pc:sldMk cId="2857753296" sldId="778"/>
            <ac:spMk id="7" creationId="{94810F3C-9690-42BC-9A33-8CA9668D973F}"/>
          </ac:spMkLst>
        </pc:spChg>
      </pc:sldChg>
      <pc:sldChg chg="addSp modSp new modAnim">
        <pc:chgData name="佐々木 雄希" userId="3f50b8bf42c809c2" providerId="LiveId" clId="{5B562797-2867-4E06-96FD-23F36210DEB6}" dt="2022-01-04T07:13:30.200" v="5"/>
        <pc:sldMkLst>
          <pc:docMk/>
          <pc:sldMk cId="506280802" sldId="797"/>
        </pc:sldMkLst>
        <pc:picChg chg="add mod">
          <ac:chgData name="佐々木 雄希" userId="3f50b8bf42c809c2" providerId="LiveId" clId="{5B562797-2867-4E06-96FD-23F36210DEB6}" dt="2022-01-04T07:13:30.200" v="5"/>
          <ac:picMkLst>
            <pc:docMk/>
            <pc:sldMk cId="506280802" sldId="797"/>
            <ac:picMk id="4" creationId="{946CF2BE-554F-4C95-A7FA-035BD3933037}"/>
          </ac:picMkLst>
        </pc:picChg>
      </pc:sldChg>
      <pc:sldChg chg="new del">
        <pc:chgData name="佐々木 雄希" userId="3f50b8bf42c809c2" providerId="LiveId" clId="{5B562797-2867-4E06-96FD-23F36210DEB6}" dt="2022-01-04T07:06:54.722" v="2" actId="47"/>
        <pc:sldMkLst>
          <pc:docMk/>
          <pc:sldMk cId="578704648" sldId="797"/>
        </pc:sldMkLst>
      </pc:sldChg>
      <pc:sldChg chg="addSp modSp new modAnim">
        <pc:chgData name="佐々木 雄希" userId="3f50b8bf42c809c2" providerId="LiveId" clId="{5B562797-2867-4E06-96FD-23F36210DEB6}" dt="2022-01-04T07:14:02.211" v="6"/>
        <pc:sldMkLst>
          <pc:docMk/>
          <pc:sldMk cId="2183683739" sldId="798"/>
        </pc:sldMkLst>
        <pc:picChg chg="add mod">
          <ac:chgData name="佐々木 雄希" userId="3f50b8bf42c809c2" providerId="LiveId" clId="{5B562797-2867-4E06-96FD-23F36210DEB6}" dt="2022-01-04T07:14:02.211" v="6"/>
          <ac:picMkLst>
            <pc:docMk/>
            <pc:sldMk cId="2183683739" sldId="798"/>
            <ac:picMk id="4" creationId="{5DE09624-A15E-483D-9E21-79008D45B5DB}"/>
          </ac:picMkLst>
        </pc:picChg>
      </pc:sldChg>
      <pc:sldChg chg="addSp modSp new modAnim">
        <pc:chgData name="佐々木 雄希" userId="3f50b8bf42c809c2" providerId="LiveId" clId="{5B562797-2867-4E06-96FD-23F36210DEB6}" dt="2022-01-04T07:14:42.690" v="8"/>
        <pc:sldMkLst>
          <pc:docMk/>
          <pc:sldMk cId="3554103778" sldId="799"/>
        </pc:sldMkLst>
        <pc:picChg chg="add mod">
          <ac:chgData name="佐々木 雄希" userId="3f50b8bf42c809c2" providerId="LiveId" clId="{5B562797-2867-4E06-96FD-23F36210DEB6}" dt="2022-01-04T07:14:42.690" v="8"/>
          <ac:picMkLst>
            <pc:docMk/>
            <pc:sldMk cId="3554103778" sldId="799"/>
            <ac:picMk id="2" creationId="{488177E9-A978-485F-B6BC-C288828B96E7}"/>
          </ac:picMkLst>
        </pc:picChg>
      </pc:sldChg>
    </pc:docChg>
  </pc:docChgLst>
  <pc:docChgLst>
    <pc:chgData name="佐々木 雄希" userId="3f50b8bf42c809c2" providerId="LiveId" clId="{1C2C2B52-AB50-4500-863D-054BD943FE84}"/>
    <pc:docChg chg="delSld">
      <pc:chgData name="佐々木 雄希" userId="3f50b8bf42c809c2" providerId="LiveId" clId="{1C2C2B52-AB50-4500-863D-054BD943FE84}" dt="2022-01-04T14:05:55.685" v="3" actId="47"/>
      <pc:docMkLst>
        <pc:docMk/>
      </pc:docMkLst>
      <pc:sldChg chg="del">
        <pc:chgData name="佐々木 雄希" userId="3f50b8bf42c809c2" providerId="LiveId" clId="{1C2C2B52-AB50-4500-863D-054BD943FE84}" dt="2022-01-04T14:05:44.723" v="0" actId="47"/>
        <pc:sldMkLst>
          <pc:docMk/>
          <pc:sldMk cId="1452874817" sldId="680"/>
        </pc:sldMkLst>
      </pc:sldChg>
      <pc:sldChg chg="del">
        <pc:chgData name="佐々木 雄希" userId="3f50b8bf42c809c2" providerId="LiveId" clId="{1C2C2B52-AB50-4500-863D-054BD943FE84}" dt="2022-01-04T14:05:51.399" v="1" actId="47"/>
        <pc:sldMkLst>
          <pc:docMk/>
          <pc:sldMk cId="506280802" sldId="797"/>
        </pc:sldMkLst>
      </pc:sldChg>
      <pc:sldChg chg="del">
        <pc:chgData name="佐々木 雄希" userId="3f50b8bf42c809c2" providerId="LiveId" clId="{1C2C2B52-AB50-4500-863D-054BD943FE84}" dt="2022-01-04T14:05:52.554" v="2" actId="47"/>
        <pc:sldMkLst>
          <pc:docMk/>
          <pc:sldMk cId="2183683739" sldId="798"/>
        </pc:sldMkLst>
      </pc:sldChg>
      <pc:sldChg chg="del">
        <pc:chgData name="佐々木 雄希" userId="3f50b8bf42c809c2" providerId="LiveId" clId="{1C2C2B52-AB50-4500-863D-054BD943FE84}" dt="2022-01-04T14:05:55.685" v="3" actId="47"/>
        <pc:sldMkLst>
          <pc:docMk/>
          <pc:sldMk cId="3554103778" sldId="79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114116-AEB7-439C-A291-D21E20071CBD}" type="datetimeFigureOut">
              <a:rPr kumimoji="1" lang="ja-JP" altLang="en-US" smtClean="0"/>
              <a:t>2022/3/17</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340DDE-99EA-4A89-A1FB-1501A66E970C}" type="slidenum">
              <a:rPr kumimoji="1" lang="ja-JP" altLang="en-US" smtClean="0"/>
              <a:t>‹#›</a:t>
            </a:fld>
            <a:endParaRPr kumimoji="1" lang="ja-JP" altLang="en-US"/>
          </a:p>
        </p:txBody>
      </p:sp>
    </p:spTree>
    <p:extLst>
      <p:ext uri="{BB962C8B-B14F-4D97-AF65-F5344CB8AC3E}">
        <p14:creationId xmlns:p14="http://schemas.microsoft.com/office/powerpoint/2010/main" val="363654838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9C98607-8B5C-4583-88C0-C0D5F436BDFA}" type="slidenum">
              <a:rPr kumimoji="1" lang="ja-JP" altLang="en-US" smtClean="0"/>
              <a:pPr/>
              <a:t>2</a:t>
            </a:fld>
            <a:endParaRPr kumimoji="1" lang="ja-JP" altLang="en-US"/>
          </a:p>
        </p:txBody>
      </p:sp>
    </p:spTree>
    <p:extLst>
      <p:ext uri="{BB962C8B-B14F-4D97-AF65-F5344CB8AC3E}">
        <p14:creationId xmlns:p14="http://schemas.microsoft.com/office/powerpoint/2010/main" val="22986304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9C98607-8B5C-4583-88C0-C0D5F436BDFA}" type="slidenum">
              <a:rPr kumimoji="1" lang="ja-JP" altLang="en-US" smtClean="0"/>
              <a:pPr/>
              <a:t>11</a:t>
            </a:fld>
            <a:endParaRPr kumimoji="1" lang="ja-JP" altLang="en-US"/>
          </a:p>
        </p:txBody>
      </p:sp>
    </p:spTree>
    <p:extLst>
      <p:ext uri="{BB962C8B-B14F-4D97-AF65-F5344CB8AC3E}">
        <p14:creationId xmlns:p14="http://schemas.microsoft.com/office/powerpoint/2010/main" val="8205139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9C98607-8B5C-4583-88C0-C0D5F436BDFA}" type="slidenum">
              <a:rPr kumimoji="1" lang="ja-JP" altLang="en-US" smtClean="0"/>
              <a:pPr/>
              <a:t>12</a:t>
            </a:fld>
            <a:endParaRPr kumimoji="1" lang="ja-JP" altLang="en-US"/>
          </a:p>
        </p:txBody>
      </p:sp>
    </p:spTree>
    <p:extLst>
      <p:ext uri="{BB962C8B-B14F-4D97-AF65-F5344CB8AC3E}">
        <p14:creationId xmlns:p14="http://schemas.microsoft.com/office/powerpoint/2010/main" val="35260588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9C98607-8B5C-4583-88C0-C0D5F436BDFA}" type="slidenum">
              <a:rPr kumimoji="1" lang="ja-JP" altLang="en-US" smtClean="0"/>
              <a:pPr/>
              <a:t>13</a:t>
            </a:fld>
            <a:endParaRPr kumimoji="1" lang="ja-JP" altLang="en-US"/>
          </a:p>
        </p:txBody>
      </p:sp>
    </p:spTree>
    <p:extLst>
      <p:ext uri="{BB962C8B-B14F-4D97-AF65-F5344CB8AC3E}">
        <p14:creationId xmlns:p14="http://schemas.microsoft.com/office/powerpoint/2010/main" val="3168716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9C98607-8B5C-4583-88C0-C0D5F436BDFA}" type="slidenum">
              <a:rPr kumimoji="1" lang="ja-JP" altLang="en-US" smtClean="0"/>
              <a:pPr/>
              <a:t>14</a:t>
            </a:fld>
            <a:endParaRPr kumimoji="1" lang="ja-JP" altLang="en-US"/>
          </a:p>
        </p:txBody>
      </p:sp>
    </p:spTree>
    <p:extLst>
      <p:ext uri="{BB962C8B-B14F-4D97-AF65-F5344CB8AC3E}">
        <p14:creationId xmlns:p14="http://schemas.microsoft.com/office/powerpoint/2010/main" val="34811269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9C98607-8B5C-4583-88C0-C0D5F436BDFA}" type="slidenum">
              <a:rPr kumimoji="1" lang="ja-JP" altLang="en-US" smtClean="0"/>
              <a:pPr/>
              <a:t>15</a:t>
            </a:fld>
            <a:endParaRPr kumimoji="1" lang="ja-JP" altLang="en-US"/>
          </a:p>
        </p:txBody>
      </p:sp>
    </p:spTree>
    <p:extLst>
      <p:ext uri="{BB962C8B-B14F-4D97-AF65-F5344CB8AC3E}">
        <p14:creationId xmlns:p14="http://schemas.microsoft.com/office/powerpoint/2010/main" val="40784188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9C98607-8B5C-4583-88C0-C0D5F436BDFA}" type="slidenum">
              <a:rPr kumimoji="1" lang="ja-JP" altLang="en-US" smtClean="0"/>
              <a:pPr/>
              <a:t>16</a:t>
            </a:fld>
            <a:endParaRPr kumimoji="1" lang="ja-JP" altLang="en-US"/>
          </a:p>
        </p:txBody>
      </p:sp>
    </p:spTree>
    <p:extLst>
      <p:ext uri="{BB962C8B-B14F-4D97-AF65-F5344CB8AC3E}">
        <p14:creationId xmlns:p14="http://schemas.microsoft.com/office/powerpoint/2010/main" val="16858742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9C98607-8B5C-4583-88C0-C0D5F436BDFA}" type="slidenum">
              <a:rPr kumimoji="1" lang="ja-JP" altLang="en-US" smtClean="0"/>
              <a:pPr/>
              <a:t>17</a:t>
            </a:fld>
            <a:endParaRPr kumimoji="1" lang="ja-JP" altLang="en-US"/>
          </a:p>
        </p:txBody>
      </p:sp>
    </p:spTree>
    <p:extLst>
      <p:ext uri="{BB962C8B-B14F-4D97-AF65-F5344CB8AC3E}">
        <p14:creationId xmlns:p14="http://schemas.microsoft.com/office/powerpoint/2010/main" val="21725972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9C98607-8B5C-4583-88C0-C0D5F436BDFA}" type="slidenum">
              <a:rPr kumimoji="1" lang="ja-JP" altLang="en-US" smtClean="0"/>
              <a:pPr/>
              <a:t>18</a:t>
            </a:fld>
            <a:endParaRPr kumimoji="1" lang="ja-JP" altLang="en-US"/>
          </a:p>
        </p:txBody>
      </p:sp>
    </p:spTree>
    <p:extLst>
      <p:ext uri="{BB962C8B-B14F-4D97-AF65-F5344CB8AC3E}">
        <p14:creationId xmlns:p14="http://schemas.microsoft.com/office/powerpoint/2010/main" val="6444896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9C98607-8B5C-4583-88C0-C0D5F436BDFA}" type="slidenum">
              <a:rPr kumimoji="1" lang="ja-JP" altLang="en-US" smtClean="0"/>
              <a:pPr/>
              <a:t>19</a:t>
            </a:fld>
            <a:endParaRPr kumimoji="1" lang="ja-JP" altLang="en-US"/>
          </a:p>
        </p:txBody>
      </p:sp>
    </p:spTree>
    <p:extLst>
      <p:ext uri="{BB962C8B-B14F-4D97-AF65-F5344CB8AC3E}">
        <p14:creationId xmlns:p14="http://schemas.microsoft.com/office/powerpoint/2010/main" val="6515765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9C98607-8B5C-4583-88C0-C0D5F436BDFA}" type="slidenum">
              <a:rPr kumimoji="1" lang="ja-JP" altLang="en-US" smtClean="0"/>
              <a:pPr/>
              <a:t>20</a:t>
            </a:fld>
            <a:endParaRPr kumimoji="1" lang="ja-JP" altLang="en-US"/>
          </a:p>
        </p:txBody>
      </p:sp>
    </p:spTree>
    <p:extLst>
      <p:ext uri="{BB962C8B-B14F-4D97-AF65-F5344CB8AC3E}">
        <p14:creationId xmlns:p14="http://schemas.microsoft.com/office/powerpoint/2010/main" val="2109808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9C98607-8B5C-4583-88C0-C0D5F436BDFA}" type="slidenum">
              <a:rPr kumimoji="1" lang="ja-JP" altLang="en-US" smtClean="0"/>
              <a:pPr/>
              <a:t>3</a:t>
            </a:fld>
            <a:endParaRPr kumimoji="1" lang="ja-JP" altLang="en-US"/>
          </a:p>
        </p:txBody>
      </p:sp>
    </p:spTree>
    <p:extLst>
      <p:ext uri="{BB962C8B-B14F-4D97-AF65-F5344CB8AC3E}">
        <p14:creationId xmlns:p14="http://schemas.microsoft.com/office/powerpoint/2010/main" val="39148379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9C98607-8B5C-4583-88C0-C0D5F436BDFA}" type="slidenum">
              <a:rPr kumimoji="1" lang="ja-JP" altLang="en-US" smtClean="0"/>
              <a:pPr/>
              <a:t>21</a:t>
            </a:fld>
            <a:endParaRPr kumimoji="1" lang="ja-JP" altLang="en-US"/>
          </a:p>
        </p:txBody>
      </p:sp>
    </p:spTree>
    <p:extLst>
      <p:ext uri="{BB962C8B-B14F-4D97-AF65-F5344CB8AC3E}">
        <p14:creationId xmlns:p14="http://schemas.microsoft.com/office/powerpoint/2010/main" val="15778290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9C98607-8B5C-4583-88C0-C0D5F436BDFA}" type="slidenum">
              <a:rPr kumimoji="1" lang="ja-JP" altLang="en-US" smtClean="0"/>
              <a:pPr/>
              <a:t>22</a:t>
            </a:fld>
            <a:endParaRPr kumimoji="1" lang="ja-JP" altLang="en-US"/>
          </a:p>
        </p:txBody>
      </p:sp>
    </p:spTree>
    <p:extLst>
      <p:ext uri="{BB962C8B-B14F-4D97-AF65-F5344CB8AC3E}">
        <p14:creationId xmlns:p14="http://schemas.microsoft.com/office/powerpoint/2010/main" val="5768650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9C98607-8B5C-4583-88C0-C0D5F436BDFA}" type="slidenum">
              <a:rPr kumimoji="1" lang="ja-JP" altLang="en-US" smtClean="0"/>
              <a:pPr/>
              <a:t>23</a:t>
            </a:fld>
            <a:endParaRPr kumimoji="1" lang="ja-JP" altLang="en-US"/>
          </a:p>
        </p:txBody>
      </p:sp>
    </p:spTree>
    <p:extLst>
      <p:ext uri="{BB962C8B-B14F-4D97-AF65-F5344CB8AC3E}">
        <p14:creationId xmlns:p14="http://schemas.microsoft.com/office/powerpoint/2010/main" val="23996882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9C98607-8B5C-4583-88C0-C0D5F436BDFA}" type="slidenum">
              <a:rPr kumimoji="1" lang="ja-JP" altLang="en-US" smtClean="0"/>
              <a:pPr/>
              <a:t>24</a:t>
            </a:fld>
            <a:endParaRPr kumimoji="1" lang="ja-JP" altLang="en-US"/>
          </a:p>
        </p:txBody>
      </p:sp>
    </p:spTree>
    <p:extLst>
      <p:ext uri="{BB962C8B-B14F-4D97-AF65-F5344CB8AC3E}">
        <p14:creationId xmlns:p14="http://schemas.microsoft.com/office/powerpoint/2010/main" val="4798743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9C98607-8B5C-4583-88C0-C0D5F436BDFA}" type="slidenum">
              <a:rPr kumimoji="1" lang="ja-JP" altLang="en-US" smtClean="0"/>
              <a:pPr/>
              <a:t>25</a:t>
            </a:fld>
            <a:endParaRPr kumimoji="1" lang="ja-JP" altLang="en-US"/>
          </a:p>
        </p:txBody>
      </p:sp>
    </p:spTree>
    <p:extLst>
      <p:ext uri="{BB962C8B-B14F-4D97-AF65-F5344CB8AC3E}">
        <p14:creationId xmlns:p14="http://schemas.microsoft.com/office/powerpoint/2010/main" val="19920542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9C98607-8B5C-4583-88C0-C0D5F436BDFA}" type="slidenum">
              <a:rPr kumimoji="1" lang="ja-JP" altLang="en-US" smtClean="0"/>
              <a:pPr/>
              <a:t>26</a:t>
            </a:fld>
            <a:endParaRPr kumimoji="1" lang="ja-JP" altLang="en-US"/>
          </a:p>
        </p:txBody>
      </p:sp>
    </p:spTree>
    <p:extLst>
      <p:ext uri="{BB962C8B-B14F-4D97-AF65-F5344CB8AC3E}">
        <p14:creationId xmlns:p14="http://schemas.microsoft.com/office/powerpoint/2010/main" val="18104619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9C98607-8B5C-4583-88C0-C0D5F436BDFA}" type="slidenum">
              <a:rPr kumimoji="1" lang="ja-JP" altLang="en-US" smtClean="0"/>
              <a:pPr/>
              <a:t>27</a:t>
            </a:fld>
            <a:endParaRPr kumimoji="1" lang="ja-JP" altLang="en-US"/>
          </a:p>
        </p:txBody>
      </p:sp>
    </p:spTree>
    <p:extLst>
      <p:ext uri="{BB962C8B-B14F-4D97-AF65-F5344CB8AC3E}">
        <p14:creationId xmlns:p14="http://schemas.microsoft.com/office/powerpoint/2010/main" val="27818071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9C98607-8B5C-4583-88C0-C0D5F436BDFA}" type="slidenum">
              <a:rPr kumimoji="1" lang="ja-JP" altLang="en-US" smtClean="0"/>
              <a:pPr/>
              <a:t>28</a:t>
            </a:fld>
            <a:endParaRPr kumimoji="1" lang="ja-JP" altLang="en-US"/>
          </a:p>
        </p:txBody>
      </p:sp>
    </p:spTree>
    <p:extLst>
      <p:ext uri="{BB962C8B-B14F-4D97-AF65-F5344CB8AC3E}">
        <p14:creationId xmlns:p14="http://schemas.microsoft.com/office/powerpoint/2010/main" val="324884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9C98607-8B5C-4583-88C0-C0D5F436BDFA}" type="slidenum">
              <a:rPr kumimoji="1" lang="ja-JP" altLang="en-US" smtClean="0"/>
              <a:pPr/>
              <a:t>29</a:t>
            </a:fld>
            <a:endParaRPr kumimoji="1" lang="ja-JP" altLang="en-US"/>
          </a:p>
        </p:txBody>
      </p:sp>
    </p:spTree>
    <p:extLst>
      <p:ext uri="{BB962C8B-B14F-4D97-AF65-F5344CB8AC3E}">
        <p14:creationId xmlns:p14="http://schemas.microsoft.com/office/powerpoint/2010/main" val="35557031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79C98607-8B5C-4583-88C0-C0D5F436BDFA}" type="slidenum">
              <a:rPr kumimoji="1" lang="ja-JP" altLang="en-US" smtClean="0"/>
              <a:pPr/>
              <a:t>30</a:t>
            </a:fld>
            <a:endParaRPr kumimoji="1" lang="ja-JP" altLang="en-US"/>
          </a:p>
        </p:txBody>
      </p:sp>
    </p:spTree>
    <p:extLst>
      <p:ext uri="{BB962C8B-B14F-4D97-AF65-F5344CB8AC3E}">
        <p14:creationId xmlns:p14="http://schemas.microsoft.com/office/powerpoint/2010/main" val="3285396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9C98607-8B5C-4583-88C0-C0D5F436BDFA}" type="slidenum">
              <a:rPr kumimoji="1" lang="ja-JP" altLang="en-US" smtClean="0"/>
              <a:pPr/>
              <a:t>4</a:t>
            </a:fld>
            <a:endParaRPr kumimoji="1" lang="ja-JP" altLang="en-US"/>
          </a:p>
        </p:txBody>
      </p:sp>
    </p:spTree>
    <p:extLst>
      <p:ext uri="{BB962C8B-B14F-4D97-AF65-F5344CB8AC3E}">
        <p14:creationId xmlns:p14="http://schemas.microsoft.com/office/powerpoint/2010/main" val="16192038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9C98607-8B5C-4583-88C0-C0D5F436BDFA}" type="slidenum">
              <a:rPr kumimoji="1" lang="ja-JP" altLang="en-US" smtClean="0"/>
              <a:pPr/>
              <a:t>31</a:t>
            </a:fld>
            <a:endParaRPr kumimoji="1" lang="ja-JP" altLang="en-US"/>
          </a:p>
        </p:txBody>
      </p:sp>
    </p:spTree>
    <p:extLst>
      <p:ext uri="{BB962C8B-B14F-4D97-AF65-F5344CB8AC3E}">
        <p14:creationId xmlns:p14="http://schemas.microsoft.com/office/powerpoint/2010/main" val="10456235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2340DDE-99EA-4A89-A1FB-1501A66E970C}" type="slidenum">
              <a:rPr kumimoji="1" lang="ja-JP" altLang="en-US" smtClean="0"/>
              <a:t>32</a:t>
            </a:fld>
            <a:endParaRPr kumimoji="1" lang="ja-JP" altLang="en-US"/>
          </a:p>
        </p:txBody>
      </p:sp>
    </p:spTree>
    <p:extLst>
      <p:ext uri="{BB962C8B-B14F-4D97-AF65-F5344CB8AC3E}">
        <p14:creationId xmlns:p14="http://schemas.microsoft.com/office/powerpoint/2010/main" val="1841529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9C98607-8B5C-4583-88C0-C0D5F436BDFA}" type="slidenum">
              <a:rPr kumimoji="1" lang="ja-JP" altLang="en-US" smtClean="0"/>
              <a:pPr/>
              <a:t>5</a:t>
            </a:fld>
            <a:endParaRPr kumimoji="1" lang="ja-JP" altLang="en-US"/>
          </a:p>
        </p:txBody>
      </p:sp>
    </p:spTree>
    <p:extLst>
      <p:ext uri="{BB962C8B-B14F-4D97-AF65-F5344CB8AC3E}">
        <p14:creationId xmlns:p14="http://schemas.microsoft.com/office/powerpoint/2010/main" val="32623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9C98607-8B5C-4583-88C0-C0D5F436BDFA}" type="slidenum">
              <a:rPr kumimoji="1" lang="ja-JP" altLang="en-US" smtClean="0"/>
              <a:pPr/>
              <a:t>6</a:t>
            </a:fld>
            <a:endParaRPr kumimoji="1" lang="ja-JP" altLang="en-US"/>
          </a:p>
        </p:txBody>
      </p:sp>
    </p:spTree>
    <p:extLst>
      <p:ext uri="{BB962C8B-B14F-4D97-AF65-F5344CB8AC3E}">
        <p14:creationId xmlns:p14="http://schemas.microsoft.com/office/powerpoint/2010/main" val="2575243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9C98607-8B5C-4583-88C0-C0D5F436BDFA}" type="slidenum">
              <a:rPr kumimoji="1" lang="ja-JP" altLang="en-US" smtClean="0"/>
              <a:pPr/>
              <a:t>7</a:t>
            </a:fld>
            <a:endParaRPr kumimoji="1" lang="ja-JP" altLang="en-US"/>
          </a:p>
        </p:txBody>
      </p:sp>
    </p:spTree>
    <p:extLst>
      <p:ext uri="{BB962C8B-B14F-4D97-AF65-F5344CB8AC3E}">
        <p14:creationId xmlns:p14="http://schemas.microsoft.com/office/powerpoint/2010/main" val="3253769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9C98607-8B5C-4583-88C0-C0D5F436BDFA}"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751433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9C98607-8B5C-4583-88C0-C0D5F436BDFA}" type="slidenum">
              <a:rPr kumimoji="1" lang="ja-JP" altLang="en-US" smtClean="0"/>
              <a:pPr/>
              <a:t>9</a:t>
            </a:fld>
            <a:endParaRPr kumimoji="1" lang="ja-JP" altLang="en-US"/>
          </a:p>
        </p:txBody>
      </p:sp>
    </p:spTree>
    <p:extLst>
      <p:ext uri="{BB962C8B-B14F-4D97-AF65-F5344CB8AC3E}">
        <p14:creationId xmlns:p14="http://schemas.microsoft.com/office/powerpoint/2010/main" val="4201896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79C98607-8B5C-4583-88C0-C0D5F436BDFA}" type="slidenum">
              <a:rPr kumimoji="1" lang="ja-JP" altLang="en-US" smtClean="0"/>
              <a:pPr/>
              <a:t>10</a:t>
            </a:fld>
            <a:endParaRPr kumimoji="1" lang="ja-JP" altLang="en-US"/>
          </a:p>
        </p:txBody>
      </p:sp>
    </p:spTree>
    <p:extLst>
      <p:ext uri="{BB962C8B-B14F-4D97-AF65-F5344CB8AC3E}">
        <p14:creationId xmlns:p14="http://schemas.microsoft.com/office/powerpoint/2010/main" val="3112650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A72B350-9037-40D2-A9BC-4D18F4DBD103}" type="datetimeFigureOut">
              <a:rPr kumimoji="1" lang="ja-JP" altLang="en-US" smtClean="0"/>
              <a:t>2022/3/17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4C15AEF-53FC-4F46-948C-9BA069EE29F2}" type="slidenum">
              <a:rPr kumimoji="1" lang="ja-JP" altLang="en-US" smtClean="0"/>
              <a:t>‹#›</a:t>
            </a:fld>
            <a:endParaRPr kumimoji="1" lang="ja-JP" altLang="en-US"/>
          </a:p>
        </p:txBody>
      </p:sp>
    </p:spTree>
    <p:extLst>
      <p:ext uri="{BB962C8B-B14F-4D97-AF65-F5344CB8AC3E}">
        <p14:creationId xmlns:p14="http://schemas.microsoft.com/office/powerpoint/2010/main" val="573931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A72B350-9037-40D2-A9BC-4D18F4DBD103}" type="datetimeFigureOut">
              <a:rPr kumimoji="1" lang="ja-JP" altLang="en-US" smtClean="0"/>
              <a:t>2022/3/17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4C15AEF-53FC-4F46-948C-9BA069EE29F2}" type="slidenum">
              <a:rPr kumimoji="1" lang="ja-JP" altLang="en-US" smtClean="0"/>
              <a:t>‹#›</a:t>
            </a:fld>
            <a:endParaRPr kumimoji="1" lang="ja-JP" altLang="en-US"/>
          </a:p>
        </p:txBody>
      </p:sp>
    </p:spTree>
    <p:extLst>
      <p:ext uri="{BB962C8B-B14F-4D97-AF65-F5344CB8AC3E}">
        <p14:creationId xmlns:p14="http://schemas.microsoft.com/office/powerpoint/2010/main" val="3397989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A72B350-9037-40D2-A9BC-4D18F4DBD103}" type="datetimeFigureOut">
              <a:rPr kumimoji="1" lang="ja-JP" altLang="en-US" smtClean="0"/>
              <a:t>2022/3/17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4C15AEF-53FC-4F46-948C-9BA069EE29F2}" type="slidenum">
              <a:rPr kumimoji="1" lang="ja-JP" altLang="en-US" smtClean="0"/>
              <a:t>‹#›</a:t>
            </a:fld>
            <a:endParaRPr kumimoji="1" lang="ja-JP" altLang="en-US"/>
          </a:p>
        </p:txBody>
      </p:sp>
    </p:spTree>
    <p:extLst>
      <p:ext uri="{BB962C8B-B14F-4D97-AF65-F5344CB8AC3E}">
        <p14:creationId xmlns:p14="http://schemas.microsoft.com/office/powerpoint/2010/main" val="3675521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A72B350-9037-40D2-A9BC-4D18F4DBD103}" type="datetimeFigureOut">
              <a:rPr kumimoji="1" lang="ja-JP" altLang="en-US" smtClean="0"/>
              <a:t>2022/3/17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4C15AEF-53FC-4F46-948C-9BA069EE29F2}" type="slidenum">
              <a:rPr kumimoji="1" lang="ja-JP" altLang="en-US" smtClean="0"/>
              <a:t>‹#›</a:t>
            </a:fld>
            <a:endParaRPr kumimoji="1" lang="ja-JP" altLang="en-US"/>
          </a:p>
        </p:txBody>
      </p:sp>
    </p:spTree>
    <p:extLst>
      <p:ext uri="{BB962C8B-B14F-4D97-AF65-F5344CB8AC3E}">
        <p14:creationId xmlns:p14="http://schemas.microsoft.com/office/powerpoint/2010/main" val="1759684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A72B350-9037-40D2-A9BC-4D18F4DBD103}" type="datetimeFigureOut">
              <a:rPr kumimoji="1" lang="ja-JP" altLang="en-US" smtClean="0"/>
              <a:t>2022/3/17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4C15AEF-53FC-4F46-948C-9BA069EE29F2}" type="slidenum">
              <a:rPr kumimoji="1" lang="ja-JP" altLang="en-US" smtClean="0"/>
              <a:t>‹#›</a:t>
            </a:fld>
            <a:endParaRPr kumimoji="1" lang="ja-JP" altLang="en-US"/>
          </a:p>
        </p:txBody>
      </p:sp>
    </p:spTree>
    <p:extLst>
      <p:ext uri="{BB962C8B-B14F-4D97-AF65-F5344CB8AC3E}">
        <p14:creationId xmlns:p14="http://schemas.microsoft.com/office/powerpoint/2010/main" val="2808597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A72B350-9037-40D2-A9BC-4D18F4DBD103}" type="datetimeFigureOut">
              <a:rPr kumimoji="1" lang="ja-JP" altLang="en-US" smtClean="0"/>
              <a:t>2022/3/17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4C15AEF-53FC-4F46-948C-9BA069EE29F2}" type="slidenum">
              <a:rPr kumimoji="1" lang="ja-JP" altLang="en-US" smtClean="0"/>
              <a:t>‹#›</a:t>
            </a:fld>
            <a:endParaRPr kumimoji="1" lang="ja-JP" altLang="en-US"/>
          </a:p>
        </p:txBody>
      </p:sp>
    </p:spTree>
    <p:extLst>
      <p:ext uri="{BB962C8B-B14F-4D97-AF65-F5344CB8AC3E}">
        <p14:creationId xmlns:p14="http://schemas.microsoft.com/office/powerpoint/2010/main" val="1472493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A72B350-9037-40D2-A9BC-4D18F4DBD103}" type="datetimeFigureOut">
              <a:rPr kumimoji="1" lang="ja-JP" altLang="en-US" smtClean="0"/>
              <a:t>2022/3/17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4C15AEF-53FC-4F46-948C-9BA069EE29F2}" type="slidenum">
              <a:rPr kumimoji="1" lang="ja-JP" altLang="en-US" smtClean="0"/>
              <a:t>‹#›</a:t>
            </a:fld>
            <a:endParaRPr kumimoji="1" lang="ja-JP" altLang="en-US"/>
          </a:p>
        </p:txBody>
      </p:sp>
    </p:spTree>
    <p:extLst>
      <p:ext uri="{BB962C8B-B14F-4D97-AF65-F5344CB8AC3E}">
        <p14:creationId xmlns:p14="http://schemas.microsoft.com/office/powerpoint/2010/main" val="447952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A72B350-9037-40D2-A9BC-4D18F4DBD103}" type="datetimeFigureOut">
              <a:rPr kumimoji="1" lang="ja-JP" altLang="en-US" smtClean="0"/>
              <a:t>2022/3/17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4C15AEF-53FC-4F46-948C-9BA069EE29F2}" type="slidenum">
              <a:rPr kumimoji="1" lang="ja-JP" altLang="en-US" smtClean="0"/>
              <a:t>‹#›</a:t>
            </a:fld>
            <a:endParaRPr kumimoji="1" lang="ja-JP" altLang="en-US"/>
          </a:p>
        </p:txBody>
      </p:sp>
    </p:spTree>
    <p:extLst>
      <p:ext uri="{BB962C8B-B14F-4D97-AF65-F5344CB8AC3E}">
        <p14:creationId xmlns:p14="http://schemas.microsoft.com/office/powerpoint/2010/main" val="3275565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72B350-9037-40D2-A9BC-4D18F4DBD103}" type="datetimeFigureOut">
              <a:rPr kumimoji="1" lang="ja-JP" altLang="en-US" smtClean="0"/>
              <a:t>2022/3/17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4C15AEF-53FC-4F46-948C-9BA069EE29F2}" type="slidenum">
              <a:rPr kumimoji="1" lang="ja-JP" altLang="en-US" smtClean="0"/>
              <a:t>‹#›</a:t>
            </a:fld>
            <a:endParaRPr kumimoji="1" lang="ja-JP" altLang="en-US"/>
          </a:p>
        </p:txBody>
      </p:sp>
    </p:spTree>
    <p:extLst>
      <p:ext uri="{BB962C8B-B14F-4D97-AF65-F5344CB8AC3E}">
        <p14:creationId xmlns:p14="http://schemas.microsoft.com/office/powerpoint/2010/main" val="4053160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A72B350-9037-40D2-A9BC-4D18F4DBD103}" type="datetimeFigureOut">
              <a:rPr kumimoji="1" lang="ja-JP" altLang="en-US" smtClean="0"/>
              <a:t>2022/3/17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4C15AEF-53FC-4F46-948C-9BA069EE29F2}" type="slidenum">
              <a:rPr kumimoji="1" lang="ja-JP" altLang="en-US" smtClean="0"/>
              <a:t>‹#›</a:t>
            </a:fld>
            <a:endParaRPr kumimoji="1" lang="ja-JP" altLang="en-US"/>
          </a:p>
        </p:txBody>
      </p:sp>
    </p:spTree>
    <p:extLst>
      <p:ext uri="{BB962C8B-B14F-4D97-AF65-F5344CB8AC3E}">
        <p14:creationId xmlns:p14="http://schemas.microsoft.com/office/powerpoint/2010/main" val="4053214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A72B350-9037-40D2-A9BC-4D18F4DBD103}" type="datetimeFigureOut">
              <a:rPr kumimoji="1" lang="ja-JP" altLang="en-US" smtClean="0"/>
              <a:t>2022/3/17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4C15AEF-53FC-4F46-948C-9BA069EE29F2}" type="slidenum">
              <a:rPr kumimoji="1" lang="ja-JP" altLang="en-US" smtClean="0"/>
              <a:t>‹#›</a:t>
            </a:fld>
            <a:endParaRPr kumimoji="1" lang="ja-JP" altLang="en-US"/>
          </a:p>
        </p:txBody>
      </p:sp>
    </p:spTree>
    <p:extLst>
      <p:ext uri="{BB962C8B-B14F-4D97-AF65-F5344CB8AC3E}">
        <p14:creationId xmlns:p14="http://schemas.microsoft.com/office/powerpoint/2010/main" val="3339337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2B350-9037-40D2-A9BC-4D18F4DBD103}" type="datetimeFigureOut">
              <a:rPr kumimoji="1" lang="ja-JP" altLang="en-US" smtClean="0"/>
              <a:t>2022/3/17</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C15AEF-53FC-4F46-948C-9BA069EE29F2}" type="slidenum">
              <a:rPr kumimoji="1" lang="ja-JP" altLang="en-US" smtClean="0"/>
              <a:t>‹#›</a:t>
            </a:fld>
            <a:endParaRPr kumimoji="1" lang="ja-JP" altLang="en-US"/>
          </a:p>
        </p:txBody>
      </p:sp>
    </p:spTree>
    <p:extLst>
      <p:ext uri="{BB962C8B-B14F-4D97-AF65-F5344CB8AC3E}">
        <p14:creationId xmlns:p14="http://schemas.microsoft.com/office/powerpoint/2010/main" val="28684816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hyperlink" Target="https://youtu.be/Jj4-LGxHGKQ" TargetMode="External"/><Relationship Id="rId4" Type="http://schemas.openxmlformats.org/officeDocument/2006/relationships/hyperlink" Target="https://youtu.be/gydhwgr3RPI"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0.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0.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0.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hyperlink" Target="https://www.youtube.com/watch?v=gydhwgr3RPI" TargetMode="External"/><Relationship Id="rId4" Type="http://schemas.openxmlformats.org/officeDocument/2006/relationships/hyperlink" Target="https://youtu.be/gydhwgr3RPI"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https://youtu.be/7rScg0B3jW8" TargetMode="External"/><Relationship Id="rId5" Type="http://schemas.openxmlformats.org/officeDocument/2006/relationships/hyperlink" Target="https://youtu.be/gydhwgr3RPI" TargetMode="Externa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B084BC3B-3528-427E-8ED3-AB29EABD5BBA}"/>
              </a:ext>
            </a:extLst>
          </p:cNvPr>
          <p:cNvPicPr>
            <a:picLocks noChangeAspect="1"/>
          </p:cNvPicPr>
          <p:nvPr/>
        </p:nvPicPr>
        <p:blipFill rotWithShape="1">
          <a:blip r:embed="rId2">
            <a:extLst>
              <a:ext uri="{28A0092B-C50C-407E-A947-70E740481C1C}">
                <a14:useLocalDpi xmlns:a14="http://schemas.microsoft.com/office/drawing/2010/main" val="0"/>
              </a:ext>
            </a:extLst>
          </a:blip>
          <a:srcRect t="278" b="20242"/>
          <a:stretch/>
        </p:blipFill>
        <p:spPr>
          <a:xfrm>
            <a:off x="0" y="-4"/>
            <a:ext cx="12192000" cy="6858000"/>
          </a:xfrm>
          <a:prstGeom prst="rect">
            <a:avLst/>
          </a:prstGeom>
        </p:spPr>
      </p:pic>
      <p:pic>
        <p:nvPicPr>
          <p:cNvPr id="14" name="図 13">
            <a:extLst>
              <a:ext uri="{FF2B5EF4-FFF2-40B4-BE49-F238E27FC236}">
                <a16:creationId xmlns:a16="http://schemas.microsoft.com/office/drawing/2014/main" id="{5DE27208-078B-45B7-93BF-74AD8E28F25D}"/>
              </a:ext>
            </a:extLst>
          </p:cNvPr>
          <p:cNvPicPr>
            <a:picLocks noChangeAspect="1"/>
          </p:cNvPicPr>
          <p:nvPr/>
        </p:nvPicPr>
        <p:blipFill rotWithShape="1">
          <a:blip r:embed="rId3">
            <a:extLst>
              <a:ext uri="{28A0092B-C50C-407E-A947-70E740481C1C}">
                <a14:useLocalDpi xmlns:a14="http://schemas.microsoft.com/office/drawing/2010/main" val="0"/>
              </a:ext>
            </a:extLst>
          </a:blip>
          <a:srcRect b="3302"/>
          <a:stretch/>
        </p:blipFill>
        <p:spPr>
          <a:xfrm>
            <a:off x="-18872" y="4500117"/>
            <a:ext cx="12192000" cy="2357887"/>
          </a:xfrm>
          <a:prstGeom prst="rect">
            <a:avLst/>
          </a:prstGeom>
        </p:spPr>
      </p:pic>
      <p:sp>
        <p:nvSpPr>
          <p:cNvPr id="15" name="タイトル 3">
            <a:extLst>
              <a:ext uri="{FF2B5EF4-FFF2-40B4-BE49-F238E27FC236}">
                <a16:creationId xmlns:a16="http://schemas.microsoft.com/office/drawing/2014/main" id="{BADF138F-C693-4798-8A45-75F6DB6B3629}"/>
              </a:ext>
            </a:extLst>
          </p:cNvPr>
          <p:cNvSpPr txBox="1">
            <a:spLocks/>
          </p:cNvSpPr>
          <p:nvPr/>
        </p:nvSpPr>
        <p:spPr>
          <a:xfrm>
            <a:off x="1567272" y="2675467"/>
            <a:ext cx="9057456" cy="1151714"/>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5500" b="1" dirty="0">
                <a:ln w="12700">
                  <a:solidFill>
                    <a:schemeClr val="accent1"/>
                  </a:solidFill>
                  <a:prstDash val="solid"/>
                </a:ln>
                <a:solidFill>
                  <a:srgbClr val="FFFF00"/>
                </a:solidFill>
                <a:effectLst>
                  <a:outerShdw dist="38100" dir="2640000" algn="bl" rotWithShape="0">
                    <a:schemeClr val="accent1"/>
                  </a:outerShdw>
                </a:effectLst>
                <a:latin typeface="メイリオ" panose="020B0604030504040204" pitchFamily="50" charset="-128"/>
                <a:ea typeface="メイリオ" panose="020B0604030504040204" pitchFamily="50" charset="-128"/>
                <a:cs typeface="Meiryo" charset="-128"/>
              </a:rPr>
              <a:t>情報モラル講演会</a:t>
            </a:r>
            <a:endParaRPr lang="en-US" altLang="ja-JP" sz="5500" b="1" dirty="0">
              <a:ln w="12700">
                <a:solidFill>
                  <a:schemeClr val="accent1"/>
                </a:solidFill>
                <a:prstDash val="solid"/>
              </a:ln>
              <a:solidFill>
                <a:srgbClr val="FFFF00"/>
              </a:solidFill>
              <a:effectLst>
                <a:outerShdw dist="38100" dir="2640000" algn="bl" rotWithShape="0">
                  <a:schemeClr val="accent1"/>
                </a:outerShdw>
              </a:effectLst>
              <a:latin typeface="メイリオ" panose="020B0604030504040204" pitchFamily="50" charset="-128"/>
              <a:ea typeface="メイリオ" panose="020B0604030504040204" pitchFamily="50" charset="-128"/>
              <a:cs typeface="Meiryo" charset="-128"/>
            </a:endParaRPr>
          </a:p>
        </p:txBody>
      </p:sp>
      <p:sp>
        <p:nvSpPr>
          <p:cNvPr id="6" name="タイトル 3">
            <a:extLst>
              <a:ext uri="{FF2B5EF4-FFF2-40B4-BE49-F238E27FC236}">
                <a16:creationId xmlns:a16="http://schemas.microsoft.com/office/drawing/2014/main" id="{570DAFB8-B632-4AA0-AF3A-FC16085D2907}"/>
              </a:ext>
            </a:extLst>
          </p:cNvPr>
          <p:cNvSpPr txBox="1">
            <a:spLocks/>
          </p:cNvSpPr>
          <p:nvPr/>
        </p:nvSpPr>
        <p:spPr>
          <a:xfrm>
            <a:off x="7563555" y="-4"/>
            <a:ext cx="4474105" cy="1047292"/>
          </a:xfrm>
          <a:prstGeom prst="rect">
            <a:avLst/>
          </a:prstGeom>
          <a:ln>
            <a:no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800" b="1" dirty="0">
                <a:ln w="12700">
                  <a:noFill/>
                  <a:prstDash val="solid"/>
                </a:ln>
                <a:latin typeface="メイリオ" panose="020B0604030504040204" pitchFamily="50" charset="-128"/>
                <a:ea typeface="メイリオ" panose="020B0604030504040204" pitchFamily="50" charset="-128"/>
                <a:cs typeface="Meiryo" charset="-128"/>
              </a:rPr>
              <a:t>中学生向け教員用スライド</a:t>
            </a:r>
            <a:br>
              <a:rPr lang="en-US" altLang="ja-JP" sz="2000" b="1" dirty="0">
                <a:ln w="12700">
                  <a:noFill/>
                  <a:prstDash val="solid"/>
                </a:ln>
                <a:latin typeface="メイリオ" panose="020B0604030504040204" pitchFamily="50" charset="-128"/>
                <a:ea typeface="メイリオ" panose="020B0604030504040204" pitchFamily="50" charset="-128"/>
                <a:cs typeface="Meiryo" charset="-128"/>
              </a:rPr>
            </a:br>
            <a:endParaRPr lang="ja-JP" altLang="en-US" sz="1100" b="1" dirty="0">
              <a:ln w="12700">
                <a:noFill/>
                <a:prstDash val="solid"/>
              </a:ln>
              <a:latin typeface="メイリオ" panose="020B0604030504040204" pitchFamily="50" charset="-128"/>
              <a:ea typeface="メイリオ" panose="020B0604030504040204" pitchFamily="50" charset="-128"/>
              <a:cs typeface="Meiryo" charset="-128"/>
            </a:endParaRPr>
          </a:p>
        </p:txBody>
      </p:sp>
    </p:spTree>
    <p:extLst>
      <p:ext uri="{BB962C8B-B14F-4D97-AF65-F5344CB8AC3E}">
        <p14:creationId xmlns:p14="http://schemas.microsoft.com/office/powerpoint/2010/main" val="127071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ACE7E443-A452-4140-A802-DA87B2AA2638}"/>
              </a:ext>
            </a:extLst>
          </p:cNvPr>
          <p:cNvPicPr>
            <a:picLocks noChangeAspect="1"/>
          </p:cNvPicPr>
          <p:nvPr/>
        </p:nvPicPr>
        <p:blipFill rotWithShape="1">
          <a:blip r:embed="rId3">
            <a:extLst>
              <a:ext uri="{28A0092B-C50C-407E-A947-70E740481C1C}">
                <a14:useLocalDpi xmlns:a14="http://schemas.microsoft.com/office/drawing/2010/main" val="0"/>
              </a:ext>
            </a:extLst>
          </a:blip>
          <a:srcRect b="61111"/>
          <a:stretch/>
        </p:blipFill>
        <p:spPr>
          <a:xfrm>
            <a:off x="0" y="0"/>
            <a:ext cx="12192000" cy="3355596"/>
          </a:xfrm>
          <a:prstGeom prst="rect">
            <a:avLst/>
          </a:prstGeom>
        </p:spPr>
      </p:pic>
      <p:sp>
        <p:nvSpPr>
          <p:cNvPr id="4" name="タイトル 3"/>
          <p:cNvSpPr>
            <a:spLocks noGrp="1"/>
          </p:cNvSpPr>
          <p:nvPr>
            <p:ph type="title"/>
          </p:nvPr>
        </p:nvSpPr>
        <p:spPr>
          <a:xfrm>
            <a:off x="989120" y="844505"/>
            <a:ext cx="8993080" cy="1982297"/>
          </a:xfrm>
        </p:spPr>
        <p:txBody>
          <a:bodyPr>
            <a:normAutofit/>
          </a:bodyPr>
          <a:lstStyle/>
          <a:p>
            <a:r>
              <a:rPr lang="ja-JP" altLang="en-US" sz="4800" b="1" dirty="0">
                <a:ln>
                  <a:solidFill>
                    <a:schemeClr val="accent1"/>
                  </a:solidFill>
                </a:ln>
                <a:solidFill>
                  <a:srgbClr val="FFFF00"/>
                </a:solidFill>
                <a:effectLst>
                  <a:outerShdw blurRad="38100" dist="38100" dir="2700000" algn="tl">
                    <a:srgbClr val="000000">
                      <a:alpha val="43137"/>
                    </a:srgbClr>
                  </a:outerShdw>
                </a:effectLst>
                <a:highlight>
                  <a:srgbClr val="FF0000"/>
                </a:highlight>
                <a:latin typeface="Meiryo" charset="-128"/>
                <a:ea typeface="Meiryo" charset="-128"/>
                <a:cs typeface="Meiryo" charset="-128"/>
              </a:rPr>
              <a:t>事例に関する解説</a:t>
            </a:r>
            <a:br>
              <a:rPr lang="en-US" altLang="ja-JP" sz="36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br>
            <a:br>
              <a:rPr lang="en-US" altLang="ja-JP" sz="36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br>
            <a:r>
              <a:rPr lang="ja-JP" altLang="en-US" sz="36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t>　</a:t>
            </a:r>
          </a:p>
        </p:txBody>
      </p:sp>
      <p:sp>
        <p:nvSpPr>
          <p:cNvPr id="2" name="スライド番号プレースホルダー 1"/>
          <p:cNvSpPr>
            <a:spLocks noGrp="1"/>
          </p:cNvSpPr>
          <p:nvPr>
            <p:ph type="sldNum" sz="quarter" idx="12"/>
          </p:nvPr>
        </p:nvSpPr>
        <p:spPr/>
        <p:txBody>
          <a:bodyPr/>
          <a:lstStyle/>
          <a:p>
            <a:fld id="{78B59F65-F265-4C97-AA07-38C5DCD58F88}" type="slidenum">
              <a:rPr kumimoji="1" lang="ja-JP" altLang="en-US" smtClean="0"/>
              <a:pPr/>
              <a:t>10</a:t>
            </a:fld>
            <a:endParaRPr kumimoji="1" lang="ja-JP" altLang="en-US"/>
          </a:p>
        </p:txBody>
      </p:sp>
      <p:sp>
        <p:nvSpPr>
          <p:cNvPr id="5" name="タイトル 3">
            <a:extLst>
              <a:ext uri="{FF2B5EF4-FFF2-40B4-BE49-F238E27FC236}">
                <a16:creationId xmlns:a16="http://schemas.microsoft.com/office/drawing/2014/main" id="{8DAAF189-0B0B-4DD6-805A-9F2A23947EFD}"/>
              </a:ext>
            </a:extLst>
          </p:cNvPr>
          <p:cNvSpPr txBox="1">
            <a:spLocks/>
          </p:cNvSpPr>
          <p:nvPr/>
        </p:nvSpPr>
        <p:spPr>
          <a:xfrm>
            <a:off x="2226816" y="4620324"/>
            <a:ext cx="8169152" cy="185116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ctr"/>
            <a:r>
              <a:rPr lang="ja-JP" altLang="en-US" sz="36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t>　　</a:t>
            </a:r>
          </a:p>
        </p:txBody>
      </p:sp>
      <p:sp>
        <p:nvSpPr>
          <p:cNvPr id="6" name="タイトル 1">
            <a:extLst>
              <a:ext uri="{FF2B5EF4-FFF2-40B4-BE49-F238E27FC236}">
                <a16:creationId xmlns:a16="http://schemas.microsoft.com/office/drawing/2014/main" id="{007AB296-4D05-4D88-9BE1-4215EFCDB5B7}"/>
              </a:ext>
            </a:extLst>
          </p:cNvPr>
          <p:cNvSpPr txBox="1">
            <a:spLocks/>
          </p:cNvSpPr>
          <p:nvPr/>
        </p:nvSpPr>
        <p:spPr>
          <a:xfrm>
            <a:off x="1674920" y="2651005"/>
            <a:ext cx="8845728" cy="764375"/>
          </a:xfrm>
          <a:prstGeom prst="rect">
            <a:avLst/>
          </a:prstGeom>
          <a:solidFill>
            <a:schemeClr val="accent4">
              <a:lumMod val="20000"/>
              <a:lumOff val="80000"/>
            </a:schemeClr>
          </a:solidFill>
        </p:spPr>
        <p:txBody>
          <a:bodyPr vert="horz" lIns="84406" tIns="42203" rIns="84406" bIns="42203"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sz="4000" b="1" dirty="0">
                <a:solidFill>
                  <a:srgbClr val="FF0000"/>
                </a:solidFill>
                <a:effectLst>
                  <a:outerShdw blurRad="38100" dist="38100" dir="2700000" algn="tl">
                    <a:srgbClr val="000000">
                      <a:alpha val="43137"/>
                    </a:srgbClr>
                  </a:outerShdw>
                </a:effectLst>
                <a:latin typeface="Meiryo" charset="-128"/>
                <a:ea typeface="Meiryo" charset="-128"/>
                <a:cs typeface="Meiryo" charset="-128"/>
              </a:rPr>
              <a:t>●アプリに縛られた生活</a:t>
            </a:r>
            <a:endParaRPr lang="en-US" altLang="ja-JP" sz="4000" b="1" dirty="0">
              <a:solidFill>
                <a:srgbClr val="FF0000"/>
              </a:solidFill>
              <a:effectLst>
                <a:outerShdw blurRad="38100" dist="38100" dir="2700000" algn="tl">
                  <a:srgbClr val="000000">
                    <a:alpha val="43137"/>
                  </a:srgbClr>
                </a:outerShdw>
              </a:effectLst>
              <a:latin typeface="Meiryo" charset="-128"/>
              <a:ea typeface="Meiryo" charset="-128"/>
              <a:cs typeface="Meiryo" charset="-128"/>
            </a:endParaRPr>
          </a:p>
        </p:txBody>
      </p:sp>
      <p:sp>
        <p:nvSpPr>
          <p:cNvPr id="7" name="タイトル 1">
            <a:extLst>
              <a:ext uri="{FF2B5EF4-FFF2-40B4-BE49-F238E27FC236}">
                <a16:creationId xmlns:a16="http://schemas.microsoft.com/office/drawing/2014/main" id="{45489022-07C5-47B1-8D2E-3B4DB1C334E4}"/>
              </a:ext>
            </a:extLst>
          </p:cNvPr>
          <p:cNvSpPr txBox="1">
            <a:spLocks/>
          </p:cNvSpPr>
          <p:nvPr/>
        </p:nvSpPr>
        <p:spPr>
          <a:xfrm>
            <a:off x="1674920" y="4085408"/>
            <a:ext cx="8842160" cy="764375"/>
          </a:xfrm>
          <a:prstGeom prst="rect">
            <a:avLst/>
          </a:prstGeom>
          <a:solidFill>
            <a:schemeClr val="accent4">
              <a:lumMod val="20000"/>
              <a:lumOff val="80000"/>
            </a:schemeClr>
          </a:solidFill>
        </p:spPr>
        <p:txBody>
          <a:bodyPr vert="horz" lIns="84406" tIns="42203" rIns="84406" bIns="42203"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sz="4000" b="1" dirty="0">
                <a:solidFill>
                  <a:srgbClr val="FF0000"/>
                </a:solidFill>
                <a:effectLst>
                  <a:outerShdw blurRad="38100" dist="38100" dir="2700000" algn="tl">
                    <a:srgbClr val="000000">
                      <a:alpha val="43137"/>
                    </a:srgbClr>
                  </a:outerShdw>
                </a:effectLst>
                <a:latin typeface="Meiryo" charset="-128"/>
                <a:ea typeface="Meiryo" charset="-128"/>
                <a:cs typeface="Meiryo" charset="-128"/>
              </a:rPr>
              <a:t>●憶測の情報による友達関係の悪化</a:t>
            </a:r>
            <a:endParaRPr lang="en-US" altLang="ja-JP" sz="4000" b="1" dirty="0">
              <a:solidFill>
                <a:srgbClr val="FF0000"/>
              </a:solidFill>
              <a:effectLst>
                <a:outerShdw blurRad="38100" dist="38100" dir="2700000" algn="tl">
                  <a:srgbClr val="000000">
                    <a:alpha val="43137"/>
                  </a:srgbClr>
                </a:outerShdw>
              </a:effectLst>
              <a:latin typeface="Meiryo" charset="-128"/>
              <a:ea typeface="Meiryo" charset="-128"/>
              <a:cs typeface="Meiryo" charset="-128"/>
            </a:endParaRPr>
          </a:p>
        </p:txBody>
      </p:sp>
      <p:sp>
        <p:nvSpPr>
          <p:cNvPr id="9" name="タイトル 1">
            <a:extLst>
              <a:ext uri="{FF2B5EF4-FFF2-40B4-BE49-F238E27FC236}">
                <a16:creationId xmlns:a16="http://schemas.microsoft.com/office/drawing/2014/main" id="{F1DB97D9-AF54-45BF-95EE-937DF01D9DD7}"/>
              </a:ext>
            </a:extLst>
          </p:cNvPr>
          <p:cNvSpPr txBox="1">
            <a:spLocks/>
          </p:cNvSpPr>
          <p:nvPr/>
        </p:nvSpPr>
        <p:spPr>
          <a:xfrm>
            <a:off x="1674920" y="5449922"/>
            <a:ext cx="8842161" cy="764375"/>
          </a:xfrm>
          <a:prstGeom prst="rect">
            <a:avLst/>
          </a:prstGeom>
          <a:solidFill>
            <a:schemeClr val="accent4">
              <a:lumMod val="20000"/>
              <a:lumOff val="80000"/>
            </a:schemeClr>
          </a:solidFill>
        </p:spPr>
        <p:txBody>
          <a:bodyPr vert="horz" lIns="84406" tIns="42203" rIns="84406" bIns="42203"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sz="4000" b="1" dirty="0">
                <a:solidFill>
                  <a:srgbClr val="FF0000"/>
                </a:solidFill>
                <a:effectLst>
                  <a:outerShdw blurRad="38100" dist="38100" dir="2700000" algn="tl">
                    <a:srgbClr val="000000">
                      <a:alpha val="43137"/>
                    </a:srgbClr>
                  </a:outerShdw>
                </a:effectLst>
                <a:latin typeface="Meiryo" charset="-128"/>
                <a:ea typeface="Meiryo" charset="-128"/>
                <a:cs typeface="Meiryo" charset="-128"/>
              </a:rPr>
              <a:t>●位置情報の共有の危険</a:t>
            </a:r>
            <a:endParaRPr lang="en-US" altLang="ja-JP" sz="4000" b="1" dirty="0">
              <a:solidFill>
                <a:srgbClr val="FF0000"/>
              </a:solidFill>
              <a:effectLst>
                <a:outerShdw blurRad="38100" dist="38100" dir="2700000" algn="tl">
                  <a:srgbClr val="000000">
                    <a:alpha val="43137"/>
                  </a:srgbClr>
                </a:outerShdw>
              </a:effectLst>
              <a:latin typeface="Meiryo" charset="-128"/>
              <a:ea typeface="Meiryo" charset="-128"/>
              <a:cs typeface="Meiryo" charset="-128"/>
            </a:endParaRPr>
          </a:p>
        </p:txBody>
      </p:sp>
    </p:spTree>
    <p:extLst>
      <p:ext uri="{BB962C8B-B14F-4D97-AF65-F5344CB8AC3E}">
        <p14:creationId xmlns:p14="http://schemas.microsoft.com/office/powerpoint/2010/main" val="3979063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B71CBF32-036C-4D67-9374-7324E0E27CE5}"/>
              </a:ext>
            </a:extLst>
          </p:cNvPr>
          <p:cNvPicPr>
            <a:picLocks noChangeAspect="1"/>
          </p:cNvPicPr>
          <p:nvPr/>
        </p:nvPicPr>
        <p:blipFill rotWithShape="1">
          <a:blip r:embed="rId3">
            <a:extLst>
              <a:ext uri="{28A0092B-C50C-407E-A947-70E740481C1C}">
                <a14:useLocalDpi xmlns:a14="http://schemas.microsoft.com/office/drawing/2010/main" val="0"/>
              </a:ext>
            </a:extLst>
          </a:blip>
          <a:srcRect b="61111"/>
          <a:stretch/>
        </p:blipFill>
        <p:spPr>
          <a:xfrm>
            <a:off x="0" y="0"/>
            <a:ext cx="12192000" cy="3355596"/>
          </a:xfrm>
          <a:prstGeom prst="rect">
            <a:avLst/>
          </a:prstGeom>
        </p:spPr>
      </p:pic>
      <p:sp>
        <p:nvSpPr>
          <p:cNvPr id="4" name="タイトル 3"/>
          <p:cNvSpPr>
            <a:spLocks noGrp="1"/>
          </p:cNvSpPr>
          <p:nvPr>
            <p:ph type="title"/>
          </p:nvPr>
        </p:nvSpPr>
        <p:spPr>
          <a:xfrm>
            <a:off x="58992" y="813828"/>
            <a:ext cx="11985523" cy="3585375"/>
          </a:xfrm>
          <a:ln>
            <a:noFill/>
          </a:ln>
        </p:spPr>
        <p:txBody>
          <a:bodyPr>
            <a:normAutofit/>
          </a:bodyPr>
          <a:lstStyle/>
          <a:p>
            <a:pPr algn="ctr"/>
            <a:r>
              <a:rPr lang="en-US" altLang="ja-JP" sz="72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t>SNS</a:t>
            </a:r>
            <a:r>
              <a:rPr lang="ja-JP" altLang="en-US" sz="72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t>の危険性</a:t>
            </a:r>
            <a:br>
              <a:rPr lang="en-US" altLang="ja-JP" sz="72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br>
            <a:r>
              <a:rPr lang="ja-JP" altLang="en-US" sz="4985"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t>　</a:t>
            </a:r>
            <a:r>
              <a:rPr lang="ja-JP" altLang="en-US" sz="4985" b="1" dirty="0">
                <a:solidFill>
                  <a:srgbClr val="FFFF00"/>
                </a:solidFill>
                <a:effectLst>
                  <a:outerShdw blurRad="38100" dist="38100" dir="2700000" algn="tl">
                    <a:srgbClr val="000000">
                      <a:alpha val="43137"/>
                    </a:srgbClr>
                  </a:outerShdw>
                </a:effectLst>
                <a:latin typeface="Meiryo" charset="-128"/>
                <a:ea typeface="Meiryo" charset="-128"/>
                <a:cs typeface="Meiryo" charset="-128"/>
              </a:rPr>
              <a:t>　</a:t>
            </a:r>
            <a:br>
              <a:rPr lang="en-US" altLang="ja-JP" sz="4985" b="1" dirty="0">
                <a:solidFill>
                  <a:srgbClr val="FFFF00"/>
                </a:solidFill>
                <a:effectLst>
                  <a:outerShdw blurRad="38100" dist="38100" dir="2700000" algn="tl">
                    <a:srgbClr val="000000">
                      <a:alpha val="43137"/>
                    </a:srgbClr>
                  </a:outerShdw>
                </a:effectLst>
                <a:latin typeface="Meiryo" charset="-128"/>
                <a:ea typeface="Meiryo" charset="-128"/>
                <a:cs typeface="Meiryo" charset="-128"/>
              </a:rPr>
            </a:br>
            <a:r>
              <a:rPr lang="en-US" altLang="ja-JP" sz="40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t>〜</a:t>
            </a:r>
            <a:r>
              <a:rPr lang="ja-JP" altLang="en-US" sz="40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t>位置情報共有アプリの正しい使い方</a:t>
            </a:r>
            <a:r>
              <a:rPr lang="en-US" altLang="ja-JP" sz="40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t>〜</a:t>
            </a:r>
            <a:endParaRPr lang="ja-JP" altLang="en-US" sz="40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endParaRPr>
          </a:p>
        </p:txBody>
      </p:sp>
      <p:sp>
        <p:nvSpPr>
          <p:cNvPr id="2" name="スライド番号プレースホルダー 1"/>
          <p:cNvSpPr>
            <a:spLocks noGrp="1"/>
          </p:cNvSpPr>
          <p:nvPr>
            <p:ph type="sldNum" sz="quarter" idx="12"/>
          </p:nvPr>
        </p:nvSpPr>
        <p:spPr/>
        <p:txBody>
          <a:bodyPr/>
          <a:lstStyle/>
          <a:p>
            <a:fld id="{78B59F65-F265-4C97-AA07-38C5DCD58F88}" type="slidenum">
              <a:rPr kumimoji="1" lang="ja-JP" altLang="en-US" smtClean="0"/>
              <a:pPr/>
              <a:t>11</a:t>
            </a:fld>
            <a:endParaRPr kumimoji="1" lang="ja-JP" altLang="en-US"/>
          </a:p>
        </p:txBody>
      </p:sp>
    </p:spTree>
    <p:extLst>
      <p:ext uri="{BB962C8B-B14F-4D97-AF65-F5344CB8AC3E}">
        <p14:creationId xmlns:p14="http://schemas.microsoft.com/office/powerpoint/2010/main" val="4098219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70C09A9C-E57D-44CA-A9CC-B9DC06F11046}"/>
              </a:ext>
            </a:extLst>
          </p:cNvPr>
          <p:cNvPicPr>
            <a:picLocks noChangeAspect="1"/>
          </p:cNvPicPr>
          <p:nvPr/>
        </p:nvPicPr>
        <p:blipFill rotWithShape="1">
          <a:blip r:embed="rId3">
            <a:extLst>
              <a:ext uri="{28A0092B-C50C-407E-A947-70E740481C1C}">
                <a14:useLocalDpi xmlns:a14="http://schemas.microsoft.com/office/drawing/2010/main" val="0"/>
              </a:ext>
            </a:extLst>
          </a:blip>
          <a:srcRect b="61111"/>
          <a:stretch/>
        </p:blipFill>
        <p:spPr>
          <a:xfrm>
            <a:off x="0" y="0"/>
            <a:ext cx="12192000" cy="3355596"/>
          </a:xfrm>
          <a:prstGeom prst="rect">
            <a:avLst/>
          </a:prstGeom>
        </p:spPr>
      </p:pic>
      <p:sp>
        <p:nvSpPr>
          <p:cNvPr id="4" name="テキスト ボックス 3"/>
          <p:cNvSpPr txBox="1"/>
          <p:nvPr/>
        </p:nvSpPr>
        <p:spPr>
          <a:xfrm>
            <a:off x="1991735" y="2685945"/>
            <a:ext cx="8773898" cy="546945"/>
          </a:xfrm>
          <a:prstGeom prst="rect">
            <a:avLst/>
          </a:prstGeom>
          <a:noFill/>
        </p:spPr>
        <p:txBody>
          <a:bodyPr wrap="square" rtlCol="0">
            <a:spAutoFit/>
          </a:bodyPr>
          <a:lstStyle/>
          <a:p>
            <a:r>
              <a:rPr lang="ja-JP" altLang="en-US" sz="2954" b="1" kern="100">
                <a:effectLst>
                  <a:outerShdw blurRad="38100" dist="38100" dir="2700000" algn="tl">
                    <a:srgbClr val="000000">
                      <a:alpha val="43137"/>
                    </a:srgbClr>
                  </a:outerShdw>
                </a:effectLst>
                <a:latin typeface="+mj-ea"/>
                <a:ea typeface="+mj-ea"/>
                <a:cs typeface="Times New Roman"/>
              </a:rPr>
              <a:t>　</a:t>
            </a:r>
            <a:r>
              <a:rPr lang="ja-JP" altLang="en-US" sz="1662" b="1">
                <a:effectLst>
                  <a:outerShdw blurRad="38100" dist="38100" dir="2700000" algn="tl">
                    <a:srgbClr val="000000">
                      <a:alpha val="43137"/>
                    </a:srgbClr>
                  </a:outerShdw>
                </a:effectLst>
                <a:latin typeface="+mj-ea"/>
                <a:ea typeface="+mj-ea"/>
              </a:rPr>
              <a:t>　</a:t>
            </a:r>
            <a:endParaRPr kumimoji="1" lang="ja-JP" altLang="en-US" sz="1662" b="1">
              <a:effectLst>
                <a:outerShdw blurRad="38100" dist="38100" dir="2700000" algn="tl">
                  <a:srgbClr val="000000">
                    <a:alpha val="43137"/>
                  </a:srgbClr>
                </a:outerShdw>
              </a:effectLst>
              <a:latin typeface="+mj-ea"/>
              <a:ea typeface="+mj-ea"/>
            </a:endParaRPr>
          </a:p>
        </p:txBody>
      </p:sp>
      <p:sp>
        <p:nvSpPr>
          <p:cNvPr id="6" name="テキスト ボックス 5"/>
          <p:cNvSpPr txBox="1"/>
          <p:nvPr/>
        </p:nvSpPr>
        <p:spPr>
          <a:xfrm>
            <a:off x="1935304" y="2996910"/>
            <a:ext cx="8773898" cy="546945"/>
          </a:xfrm>
          <a:prstGeom prst="rect">
            <a:avLst/>
          </a:prstGeom>
          <a:noFill/>
        </p:spPr>
        <p:txBody>
          <a:bodyPr wrap="square" rtlCol="0">
            <a:spAutoFit/>
          </a:bodyPr>
          <a:lstStyle/>
          <a:p>
            <a:r>
              <a:rPr lang="ja-JP" altLang="en-US" sz="2954" b="1" kern="100" dirty="0">
                <a:effectLst>
                  <a:outerShdw blurRad="38100" dist="38100" dir="2700000" algn="tl">
                    <a:srgbClr val="000000">
                      <a:alpha val="43137"/>
                    </a:srgbClr>
                  </a:outerShdw>
                </a:effectLst>
                <a:latin typeface="+mj-ea"/>
                <a:ea typeface="+mj-ea"/>
                <a:cs typeface="Times New Roman"/>
              </a:rPr>
              <a:t>　</a:t>
            </a:r>
            <a:r>
              <a:rPr lang="ja-JP" altLang="en-US" sz="1662" b="1" dirty="0">
                <a:effectLst>
                  <a:outerShdw blurRad="38100" dist="38100" dir="2700000" algn="tl">
                    <a:srgbClr val="000000">
                      <a:alpha val="43137"/>
                    </a:srgbClr>
                  </a:outerShdw>
                </a:effectLst>
                <a:latin typeface="+mj-ea"/>
                <a:ea typeface="+mj-ea"/>
              </a:rPr>
              <a:t>　</a:t>
            </a:r>
            <a:endParaRPr kumimoji="1" lang="ja-JP" altLang="en-US" sz="1662" b="1" dirty="0">
              <a:effectLst>
                <a:outerShdw blurRad="38100" dist="38100" dir="2700000" algn="tl">
                  <a:srgbClr val="000000">
                    <a:alpha val="43137"/>
                  </a:srgbClr>
                </a:outerShdw>
              </a:effectLst>
              <a:latin typeface="+mj-ea"/>
              <a:ea typeface="+mj-ea"/>
            </a:endParaRPr>
          </a:p>
        </p:txBody>
      </p:sp>
      <p:sp>
        <p:nvSpPr>
          <p:cNvPr id="9" name="タイトル 1"/>
          <p:cNvSpPr>
            <a:spLocks noGrp="1"/>
          </p:cNvSpPr>
          <p:nvPr>
            <p:ph type="title"/>
          </p:nvPr>
        </p:nvSpPr>
        <p:spPr>
          <a:xfrm>
            <a:off x="861237" y="1335532"/>
            <a:ext cx="10579395" cy="2093468"/>
          </a:xfrm>
          <a:solidFill>
            <a:schemeClr val="bg1"/>
          </a:solidFill>
        </p:spPr>
        <p:txBody>
          <a:bodyPr>
            <a:noAutofit/>
          </a:bodyPr>
          <a:lstStyle/>
          <a:p>
            <a:pPr algn="l"/>
            <a:r>
              <a:rPr kumimoji="1" lang="ja-JP" altLang="en-US" dirty="0">
                <a:ln>
                  <a:solidFill>
                    <a:schemeClr val="tx1"/>
                  </a:solidFill>
                </a:ln>
                <a:solidFill>
                  <a:schemeClr val="tx1"/>
                </a:solidFill>
                <a:effectLst>
                  <a:outerShdw blurRad="38100" dist="38100" dir="2700000" algn="tl">
                    <a:srgbClr val="000000">
                      <a:alpha val="43137"/>
                    </a:srgbClr>
                  </a:outerShdw>
                </a:effectLst>
                <a:latin typeface="Meiryo" charset="-128"/>
                <a:ea typeface="Meiryo" charset="-128"/>
                <a:cs typeface="Meiryo" charset="-128"/>
              </a:rPr>
              <a:t>問　どうして女の子は同じクラスメート</a:t>
            </a:r>
            <a:br>
              <a:rPr kumimoji="1" lang="en-US" altLang="ja-JP" dirty="0">
                <a:ln>
                  <a:solidFill>
                    <a:schemeClr val="tx1"/>
                  </a:solidFill>
                </a:ln>
                <a:solidFill>
                  <a:schemeClr val="tx1"/>
                </a:solidFill>
                <a:effectLst>
                  <a:outerShdw blurRad="38100" dist="38100" dir="2700000" algn="tl">
                    <a:srgbClr val="000000">
                      <a:alpha val="43137"/>
                    </a:srgbClr>
                  </a:outerShdw>
                </a:effectLst>
                <a:latin typeface="Meiryo" charset="-128"/>
                <a:ea typeface="Meiryo" charset="-128"/>
                <a:cs typeface="Meiryo" charset="-128"/>
              </a:rPr>
            </a:br>
            <a:r>
              <a:rPr kumimoji="1" lang="ja-JP" altLang="en-US" dirty="0">
                <a:ln>
                  <a:solidFill>
                    <a:schemeClr val="tx1"/>
                  </a:solidFill>
                </a:ln>
                <a:solidFill>
                  <a:schemeClr val="tx1"/>
                </a:solidFill>
                <a:effectLst>
                  <a:outerShdw blurRad="38100" dist="38100" dir="2700000" algn="tl">
                    <a:srgbClr val="000000">
                      <a:alpha val="43137"/>
                    </a:srgbClr>
                  </a:outerShdw>
                </a:effectLst>
                <a:latin typeface="Meiryo" charset="-128"/>
                <a:ea typeface="Meiryo" charset="-128"/>
                <a:cs typeface="Meiryo" charset="-128"/>
              </a:rPr>
              <a:t>　の男の子と一緒にいることを嫌がった</a:t>
            </a:r>
            <a:br>
              <a:rPr kumimoji="1" lang="en-US" altLang="ja-JP" dirty="0">
                <a:ln>
                  <a:solidFill>
                    <a:schemeClr val="tx1"/>
                  </a:solidFill>
                </a:ln>
                <a:solidFill>
                  <a:schemeClr val="tx1"/>
                </a:solidFill>
                <a:effectLst>
                  <a:outerShdw blurRad="38100" dist="38100" dir="2700000" algn="tl">
                    <a:srgbClr val="000000">
                      <a:alpha val="43137"/>
                    </a:srgbClr>
                  </a:outerShdw>
                </a:effectLst>
                <a:latin typeface="Meiryo" charset="-128"/>
                <a:ea typeface="Meiryo" charset="-128"/>
                <a:cs typeface="Meiryo" charset="-128"/>
              </a:rPr>
            </a:br>
            <a:r>
              <a:rPr kumimoji="1" lang="ja-JP" altLang="en-US" dirty="0">
                <a:ln>
                  <a:solidFill>
                    <a:schemeClr val="tx1"/>
                  </a:solidFill>
                </a:ln>
                <a:solidFill>
                  <a:schemeClr val="tx1"/>
                </a:solidFill>
                <a:effectLst>
                  <a:outerShdw blurRad="38100" dist="38100" dir="2700000" algn="tl">
                    <a:srgbClr val="000000">
                      <a:alpha val="43137"/>
                    </a:srgbClr>
                  </a:outerShdw>
                </a:effectLst>
                <a:latin typeface="Meiryo" charset="-128"/>
                <a:ea typeface="Meiryo" charset="-128"/>
                <a:cs typeface="Meiryo" charset="-128"/>
              </a:rPr>
              <a:t>　のでしょうか？</a:t>
            </a:r>
          </a:p>
        </p:txBody>
      </p:sp>
      <p:sp>
        <p:nvSpPr>
          <p:cNvPr id="16" name="タイトル 1"/>
          <p:cNvSpPr txBox="1">
            <a:spLocks/>
          </p:cNvSpPr>
          <p:nvPr/>
        </p:nvSpPr>
        <p:spPr>
          <a:xfrm>
            <a:off x="1508772" y="2252599"/>
            <a:ext cx="6780703" cy="3104001"/>
          </a:xfrm>
          <a:prstGeom prst="rect">
            <a:avLst/>
          </a:prstGeom>
        </p:spPr>
        <p:txBody>
          <a:bodyPr vert="horz" lIns="84406" tIns="42203" rIns="84406" bIns="42203" rtlCol="0" anchor="ctr">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endParaRPr lang="ja-JP" altLang="en-US" sz="4062" b="1" u="sng" dirty="0">
              <a:ln>
                <a:solidFill>
                  <a:schemeClr val="accent1"/>
                </a:solidFill>
              </a:ln>
              <a:effectLst>
                <a:outerShdw blurRad="38100" dist="38100" dir="2700000" algn="tl">
                  <a:srgbClr val="000000">
                    <a:alpha val="43137"/>
                  </a:srgbClr>
                </a:outerShdw>
              </a:effectLst>
              <a:latin typeface="Meiryo" charset="-128"/>
              <a:ea typeface="Meiryo" charset="-128"/>
              <a:cs typeface="Meiryo" charset="-128"/>
            </a:endParaRPr>
          </a:p>
        </p:txBody>
      </p:sp>
      <p:sp>
        <p:nvSpPr>
          <p:cNvPr id="15" name="テキスト ボックス 14"/>
          <p:cNvSpPr txBox="1"/>
          <p:nvPr/>
        </p:nvSpPr>
        <p:spPr>
          <a:xfrm>
            <a:off x="1506144" y="5239055"/>
            <a:ext cx="9144000" cy="1446550"/>
          </a:xfrm>
          <a:prstGeom prst="rect">
            <a:avLst/>
          </a:prstGeom>
          <a:noFill/>
        </p:spPr>
        <p:txBody>
          <a:bodyPr wrap="square" rtlCol="0">
            <a:spAutoFit/>
          </a:bodyPr>
          <a:lstStyle/>
          <a:p>
            <a:pPr algn="ctr"/>
            <a:r>
              <a:rPr lang="ja-JP" altLang="en-US" sz="4400" b="1" dirty="0">
                <a:solidFill>
                  <a:srgbClr val="FF0000"/>
                </a:solidFill>
                <a:effectLst>
                  <a:outerShdw blurRad="38100" dist="38100" dir="2700000" algn="tl">
                    <a:srgbClr val="000000">
                      <a:alpha val="43137"/>
                    </a:srgbClr>
                  </a:outerShdw>
                </a:effectLst>
                <a:latin typeface="Meiryo" charset="-128"/>
                <a:ea typeface="Meiryo" charset="-128"/>
                <a:cs typeface="Meiryo" charset="-128"/>
              </a:rPr>
              <a:t>アプリに縛られ、</a:t>
            </a:r>
            <a:endParaRPr lang="en-US" altLang="ja-JP" sz="4400" b="1" dirty="0">
              <a:solidFill>
                <a:srgbClr val="FF0000"/>
              </a:solidFill>
              <a:effectLst>
                <a:outerShdw blurRad="38100" dist="38100" dir="2700000" algn="tl">
                  <a:srgbClr val="000000">
                    <a:alpha val="43137"/>
                  </a:srgbClr>
                </a:outerShdw>
              </a:effectLst>
              <a:latin typeface="Meiryo" charset="-128"/>
              <a:ea typeface="Meiryo" charset="-128"/>
              <a:cs typeface="Meiryo" charset="-128"/>
            </a:endParaRPr>
          </a:p>
          <a:p>
            <a:pPr algn="ctr"/>
            <a:r>
              <a:rPr lang="ja-JP" altLang="en-US" sz="4400" b="1" dirty="0">
                <a:solidFill>
                  <a:srgbClr val="FF0000"/>
                </a:solidFill>
                <a:effectLst>
                  <a:outerShdw blurRad="38100" dist="38100" dir="2700000" algn="tl">
                    <a:srgbClr val="000000">
                      <a:alpha val="43137"/>
                    </a:srgbClr>
                  </a:outerShdw>
                </a:effectLst>
                <a:latin typeface="Meiryo" charset="-128"/>
                <a:ea typeface="Meiryo" charset="-128"/>
                <a:cs typeface="Meiryo" charset="-128"/>
              </a:rPr>
              <a:t>他人の目を気にし過ぎていないか</a:t>
            </a:r>
            <a:endParaRPr lang="en-US" altLang="ja-JP" sz="4400" b="1" dirty="0">
              <a:solidFill>
                <a:srgbClr val="FF0000"/>
              </a:solidFill>
              <a:effectLst>
                <a:outerShdw blurRad="38100" dist="38100" dir="2700000" algn="tl">
                  <a:srgbClr val="000000">
                    <a:alpha val="43137"/>
                  </a:srgbClr>
                </a:outerShdw>
              </a:effectLst>
              <a:latin typeface="Meiryo" charset="-128"/>
              <a:ea typeface="Meiryo" charset="-128"/>
              <a:cs typeface="Meiryo" charset="-128"/>
            </a:endParaRPr>
          </a:p>
        </p:txBody>
      </p:sp>
      <p:sp>
        <p:nvSpPr>
          <p:cNvPr id="10" name="テキスト ボックス 9">
            <a:extLst>
              <a:ext uri="{FF2B5EF4-FFF2-40B4-BE49-F238E27FC236}">
                <a16:creationId xmlns:a16="http://schemas.microsoft.com/office/drawing/2014/main" id="{7BFFCF00-81B4-804C-8745-B35A36D2EE1C}"/>
              </a:ext>
            </a:extLst>
          </p:cNvPr>
          <p:cNvSpPr txBox="1"/>
          <p:nvPr/>
        </p:nvSpPr>
        <p:spPr>
          <a:xfrm>
            <a:off x="2" y="3557210"/>
            <a:ext cx="12191998" cy="1446550"/>
          </a:xfrm>
          <a:prstGeom prst="rect">
            <a:avLst/>
          </a:prstGeom>
          <a:solidFill>
            <a:srgbClr val="FF0000"/>
          </a:solidFill>
        </p:spPr>
        <p:txBody>
          <a:bodyPr wrap="square" rtlCol="0">
            <a:spAutoFit/>
          </a:bodyPr>
          <a:lstStyle/>
          <a:p>
            <a:pPr marL="989013"/>
            <a:r>
              <a:rPr lang="ja-JP" altLang="en-US" sz="4400" b="1" dirty="0">
                <a:ln>
                  <a:solidFill>
                    <a:schemeClr val="accent1">
                      <a:shade val="50000"/>
                      <a:shade val="75000"/>
                      <a:lumMod val="80000"/>
                    </a:schemeClr>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t>   　同じクラスの子と一緒にいると</a:t>
            </a:r>
            <a:endParaRPr lang="en-US" altLang="ja-JP" sz="4400" b="1" dirty="0">
              <a:ln>
                <a:solidFill>
                  <a:schemeClr val="accent1">
                    <a:shade val="50000"/>
                    <a:shade val="75000"/>
                    <a:lumMod val="80000"/>
                  </a:schemeClr>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endParaRPr>
          </a:p>
          <a:p>
            <a:pPr marL="989013"/>
            <a:r>
              <a:rPr lang="ja-JP" altLang="en-US" sz="4400" b="1" dirty="0">
                <a:ln>
                  <a:solidFill>
                    <a:schemeClr val="accent1">
                      <a:shade val="50000"/>
                      <a:shade val="75000"/>
                      <a:lumMod val="80000"/>
                    </a:schemeClr>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t>　　付き合っていると思われるから</a:t>
            </a:r>
            <a:endParaRPr lang="en-US" altLang="ja-JP" sz="4400" b="1" dirty="0">
              <a:ln>
                <a:solidFill>
                  <a:schemeClr val="accent1">
                    <a:shade val="50000"/>
                    <a:shade val="75000"/>
                    <a:lumMod val="80000"/>
                  </a:schemeClr>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endParaRPr>
          </a:p>
        </p:txBody>
      </p:sp>
      <p:sp>
        <p:nvSpPr>
          <p:cNvPr id="13" name="タイトル 1">
            <a:extLst>
              <a:ext uri="{FF2B5EF4-FFF2-40B4-BE49-F238E27FC236}">
                <a16:creationId xmlns:a16="http://schemas.microsoft.com/office/drawing/2014/main" id="{E96CDE11-1DB2-433C-A66A-D2C2B37D1901}"/>
              </a:ext>
            </a:extLst>
          </p:cNvPr>
          <p:cNvSpPr txBox="1">
            <a:spLocks/>
          </p:cNvSpPr>
          <p:nvPr/>
        </p:nvSpPr>
        <p:spPr>
          <a:xfrm>
            <a:off x="0" y="34782"/>
            <a:ext cx="12191999" cy="1018315"/>
          </a:xfrm>
          <a:prstGeom prst="rect">
            <a:avLst/>
          </a:prstGeom>
          <a:solidFill>
            <a:schemeClr val="accent1"/>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6000" b="1" dirty="0">
                <a:ln>
                  <a:solidFill>
                    <a:srgbClr val="00B0F0"/>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t>～実際にあった事例～</a:t>
            </a:r>
          </a:p>
        </p:txBody>
      </p:sp>
    </p:spTree>
    <p:extLst>
      <p:ext uri="{BB962C8B-B14F-4D97-AF65-F5344CB8AC3E}">
        <p14:creationId xmlns:p14="http://schemas.microsoft.com/office/powerpoint/2010/main" val="2559516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F7592612-73CD-4B11-80D9-17D42372612D}"/>
              </a:ext>
            </a:extLst>
          </p:cNvPr>
          <p:cNvPicPr>
            <a:picLocks noChangeAspect="1"/>
          </p:cNvPicPr>
          <p:nvPr/>
        </p:nvPicPr>
        <p:blipFill rotWithShape="1">
          <a:blip r:embed="rId3">
            <a:extLst>
              <a:ext uri="{28A0092B-C50C-407E-A947-70E740481C1C}">
                <a14:useLocalDpi xmlns:a14="http://schemas.microsoft.com/office/drawing/2010/main" val="0"/>
              </a:ext>
            </a:extLst>
          </a:blip>
          <a:srcRect b="61111"/>
          <a:stretch/>
        </p:blipFill>
        <p:spPr>
          <a:xfrm>
            <a:off x="0" y="0"/>
            <a:ext cx="12192000" cy="3355596"/>
          </a:xfrm>
          <a:prstGeom prst="rect">
            <a:avLst/>
          </a:prstGeom>
        </p:spPr>
      </p:pic>
      <p:sp>
        <p:nvSpPr>
          <p:cNvPr id="4" name="テキスト ボックス 3"/>
          <p:cNvSpPr txBox="1"/>
          <p:nvPr/>
        </p:nvSpPr>
        <p:spPr>
          <a:xfrm>
            <a:off x="1991735" y="2685945"/>
            <a:ext cx="8773898" cy="546945"/>
          </a:xfrm>
          <a:prstGeom prst="rect">
            <a:avLst/>
          </a:prstGeom>
          <a:noFill/>
        </p:spPr>
        <p:txBody>
          <a:bodyPr wrap="square" rtlCol="0">
            <a:spAutoFit/>
          </a:bodyPr>
          <a:lstStyle/>
          <a:p>
            <a:r>
              <a:rPr lang="ja-JP" altLang="en-US" sz="2954" b="1" kern="100">
                <a:effectLst>
                  <a:outerShdw blurRad="38100" dist="38100" dir="2700000" algn="tl">
                    <a:srgbClr val="000000">
                      <a:alpha val="43137"/>
                    </a:srgbClr>
                  </a:outerShdw>
                </a:effectLst>
                <a:latin typeface="+mj-ea"/>
                <a:ea typeface="+mj-ea"/>
                <a:cs typeface="Times New Roman"/>
              </a:rPr>
              <a:t>　</a:t>
            </a:r>
            <a:r>
              <a:rPr lang="ja-JP" altLang="en-US" sz="1662" b="1">
                <a:effectLst>
                  <a:outerShdw blurRad="38100" dist="38100" dir="2700000" algn="tl">
                    <a:srgbClr val="000000">
                      <a:alpha val="43137"/>
                    </a:srgbClr>
                  </a:outerShdw>
                </a:effectLst>
                <a:latin typeface="+mj-ea"/>
                <a:ea typeface="+mj-ea"/>
              </a:rPr>
              <a:t>　</a:t>
            </a:r>
            <a:endParaRPr kumimoji="1" lang="ja-JP" altLang="en-US" sz="1662" b="1">
              <a:effectLst>
                <a:outerShdw blurRad="38100" dist="38100" dir="2700000" algn="tl">
                  <a:srgbClr val="000000">
                    <a:alpha val="43137"/>
                  </a:srgbClr>
                </a:outerShdw>
              </a:effectLst>
              <a:latin typeface="+mj-ea"/>
              <a:ea typeface="+mj-ea"/>
            </a:endParaRPr>
          </a:p>
        </p:txBody>
      </p:sp>
      <p:sp>
        <p:nvSpPr>
          <p:cNvPr id="6" name="テキスト ボックス 5"/>
          <p:cNvSpPr txBox="1"/>
          <p:nvPr/>
        </p:nvSpPr>
        <p:spPr>
          <a:xfrm>
            <a:off x="1894102" y="2733433"/>
            <a:ext cx="8773898" cy="546945"/>
          </a:xfrm>
          <a:prstGeom prst="rect">
            <a:avLst/>
          </a:prstGeom>
          <a:noFill/>
        </p:spPr>
        <p:txBody>
          <a:bodyPr wrap="square" rtlCol="0">
            <a:spAutoFit/>
          </a:bodyPr>
          <a:lstStyle/>
          <a:p>
            <a:r>
              <a:rPr lang="ja-JP" altLang="en-US" sz="2954" b="1" kern="100" dirty="0">
                <a:effectLst>
                  <a:outerShdw blurRad="38100" dist="38100" dir="2700000" algn="tl">
                    <a:srgbClr val="000000">
                      <a:alpha val="43137"/>
                    </a:srgbClr>
                  </a:outerShdw>
                </a:effectLst>
                <a:latin typeface="+mj-ea"/>
                <a:ea typeface="+mj-ea"/>
                <a:cs typeface="Times New Roman"/>
              </a:rPr>
              <a:t>　</a:t>
            </a:r>
            <a:r>
              <a:rPr lang="ja-JP" altLang="en-US" sz="1662" b="1" dirty="0">
                <a:effectLst>
                  <a:outerShdw blurRad="38100" dist="38100" dir="2700000" algn="tl">
                    <a:srgbClr val="000000">
                      <a:alpha val="43137"/>
                    </a:srgbClr>
                  </a:outerShdw>
                </a:effectLst>
                <a:latin typeface="+mj-ea"/>
                <a:ea typeface="+mj-ea"/>
              </a:rPr>
              <a:t>　</a:t>
            </a:r>
            <a:endParaRPr kumimoji="1" lang="ja-JP" altLang="en-US" sz="1662" b="1" dirty="0">
              <a:effectLst>
                <a:outerShdw blurRad="38100" dist="38100" dir="2700000" algn="tl">
                  <a:srgbClr val="000000">
                    <a:alpha val="43137"/>
                  </a:srgbClr>
                </a:outerShdw>
              </a:effectLst>
              <a:latin typeface="+mj-ea"/>
              <a:ea typeface="+mj-ea"/>
            </a:endParaRPr>
          </a:p>
        </p:txBody>
      </p:sp>
      <p:sp>
        <p:nvSpPr>
          <p:cNvPr id="9" name="タイトル 1"/>
          <p:cNvSpPr>
            <a:spLocks noGrp="1"/>
          </p:cNvSpPr>
          <p:nvPr>
            <p:ph type="title"/>
          </p:nvPr>
        </p:nvSpPr>
        <p:spPr>
          <a:xfrm>
            <a:off x="1319912" y="360490"/>
            <a:ext cx="9922278" cy="1156364"/>
          </a:xfrm>
        </p:spPr>
        <p:txBody>
          <a:bodyPr>
            <a:noAutofit/>
          </a:bodyPr>
          <a:lstStyle/>
          <a:p>
            <a:r>
              <a:rPr lang="ja-JP" altLang="en-US" sz="5400" dirty="0">
                <a:ln>
                  <a:solidFill>
                    <a:schemeClr val="tx1"/>
                  </a:solidFill>
                </a:ln>
                <a:solidFill>
                  <a:schemeClr val="tx1"/>
                </a:solidFill>
                <a:effectLst>
                  <a:outerShdw blurRad="38100" dist="38100" dir="2700000" algn="tl">
                    <a:srgbClr val="000000">
                      <a:alpha val="43137"/>
                    </a:srgbClr>
                  </a:outerShdw>
                </a:effectLst>
                <a:latin typeface="Meiryo" charset="-128"/>
                <a:ea typeface="Meiryo" charset="-128"/>
                <a:cs typeface="Meiryo" charset="-128"/>
              </a:rPr>
              <a:t>単なる先入観</a:t>
            </a:r>
            <a:r>
              <a:rPr kumimoji="1" lang="ja-JP" altLang="en-US" sz="5400" dirty="0">
                <a:ln>
                  <a:solidFill>
                    <a:schemeClr val="tx1"/>
                  </a:solidFill>
                </a:ln>
                <a:solidFill>
                  <a:schemeClr val="tx1"/>
                </a:solidFill>
                <a:effectLst>
                  <a:outerShdw blurRad="38100" dist="38100" dir="2700000" algn="tl">
                    <a:srgbClr val="000000">
                      <a:alpha val="43137"/>
                    </a:srgbClr>
                  </a:outerShdw>
                </a:effectLst>
                <a:latin typeface="Meiryo" charset="-128"/>
                <a:ea typeface="Meiryo" charset="-128"/>
                <a:cs typeface="Meiryo" charset="-128"/>
              </a:rPr>
              <a:t>から始まる勘違い</a:t>
            </a:r>
          </a:p>
        </p:txBody>
      </p:sp>
      <p:sp>
        <p:nvSpPr>
          <p:cNvPr id="16" name="タイトル 1"/>
          <p:cNvSpPr txBox="1">
            <a:spLocks/>
          </p:cNvSpPr>
          <p:nvPr/>
        </p:nvSpPr>
        <p:spPr>
          <a:xfrm>
            <a:off x="1508772" y="2252599"/>
            <a:ext cx="6780703" cy="3104001"/>
          </a:xfrm>
          <a:prstGeom prst="rect">
            <a:avLst/>
          </a:prstGeom>
        </p:spPr>
        <p:txBody>
          <a:bodyPr vert="horz" lIns="84406" tIns="42203" rIns="84406" bIns="42203" rtlCol="0" anchor="ctr">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endParaRPr lang="ja-JP" altLang="en-US" sz="4062" b="1" u="sng" dirty="0">
              <a:ln>
                <a:solidFill>
                  <a:schemeClr val="accent1"/>
                </a:solidFill>
              </a:ln>
              <a:effectLst>
                <a:outerShdw blurRad="38100" dist="38100" dir="2700000" algn="tl">
                  <a:srgbClr val="000000">
                    <a:alpha val="43137"/>
                  </a:srgbClr>
                </a:outerShdw>
              </a:effectLst>
              <a:latin typeface="Meiryo" charset="-128"/>
              <a:ea typeface="Meiryo" charset="-128"/>
              <a:cs typeface="Meiryo" charset="-128"/>
            </a:endParaRPr>
          </a:p>
        </p:txBody>
      </p:sp>
      <p:sp>
        <p:nvSpPr>
          <p:cNvPr id="15" name="テキスト ボックス 14"/>
          <p:cNvSpPr txBox="1"/>
          <p:nvPr/>
        </p:nvSpPr>
        <p:spPr>
          <a:xfrm>
            <a:off x="0" y="4537414"/>
            <a:ext cx="12192000" cy="1569660"/>
          </a:xfrm>
          <a:prstGeom prst="rect">
            <a:avLst/>
          </a:prstGeom>
          <a:noFill/>
        </p:spPr>
        <p:txBody>
          <a:bodyPr wrap="square" rtlCol="0">
            <a:spAutoFit/>
          </a:bodyPr>
          <a:lstStyle/>
          <a:p>
            <a:pPr algn="ctr"/>
            <a:r>
              <a:rPr lang="ja-JP" altLang="en-US" sz="4800" b="1" dirty="0">
                <a:solidFill>
                  <a:srgbClr val="FF0000"/>
                </a:solidFill>
                <a:effectLst>
                  <a:outerShdw blurRad="38100" dist="38100" dir="2700000" algn="tl">
                    <a:srgbClr val="000000">
                      <a:alpha val="43137"/>
                    </a:srgbClr>
                  </a:outerShdw>
                </a:effectLst>
                <a:latin typeface="Meiryo" charset="-128"/>
                <a:ea typeface="Meiryo" charset="-128"/>
                <a:cs typeface="Meiryo" charset="-128"/>
              </a:rPr>
              <a:t>位置情報を正しく知る大切さ</a:t>
            </a:r>
            <a:endParaRPr lang="en-US" altLang="ja-JP" sz="4800" b="1" dirty="0">
              <a:solidFill>
                <a:srgbClr val="FF0000"/>
              </a:solidFill>
              <a:effectLst>
                <a:outerShdw blurRad="38100" dist="38100" dir="2700000" algn="tl">
                  <a:srgbClr val="000000">
                    <a:alpha val="43137"/>
                  </a:srgbClr>
                </a:outerShdw>
              </a:effectLst>
              <a:latin typeface="Meiryo" charset="-128"/>
              <a:ea typeface="Meiryo" charset="-128"/>
              <a:cs typeface="Meiryo" charset="-128"/>
            </a:endParaRPr>
          </a:p>
          <a:p>
            <a:pPr algn="ctr"/>
            <a:r>
              <a:rPr lang="ja-JP" altLang="en-US" sz="4800" b="1" dirty="0">
                <a:solidFill>
                  <a:srgbClr val="FF0000"/>
                </a:solidFill>
                <a:effectLst>
                  <a:outerShdw blurRad="38100" dist="38100" dir="2700000" algn="tl">
                    <a:srgbClr val="000000">
                      <a:alpha val="43137"/>
                    </a:srgbClr>
                  </a:outerShdw>
                </a:effectLst>
                <a:latin typeface="Meiryo" charset="-128"/>
                <a:ea typeface="Meiryo" charset="-128"/>
                <a:cs typeface="Meiryo" charset="-128"/>
              </a:rPr>
              <a:t>見えている情報だけで判断しない</a:t>
            </a:r>
            <a:endParaRPr lang="en-US" altLang="ja-JP" sz="4800" b="1" dirty="0">
              <a:solidFill>
                <a:srgbClr val="FF0000"/>
              </a:solidFill>
              <a:effectLst>
                <a:outerShdw blurRad="38100" dist="38100" dir="2700000" algn="tl">
                  <a:srgbClr val="000000">
                    <a:alpha val="43137"/>
                  </a:srgbClr>
                </a:outerShdw>
              </a:effectLst>
              <a:latin typeface="Meiryo" charset="-128"/>
              <a:ea typeface="Meiryo" charset="-128"/>
              <a:cs typeface="Meiryo" charset="-128"/>
            </a:endParaRPr>
          </a:p>
        </p:txBody>
      </p:sp>
      <p:sp>
        <p:nvSpPr>
          <p:cNvPr id="10" name="テキスト ボックス 9">
            <a:extLst>
              <a:ext uri="{FF2B5EF4-FFF2-40B4-BE49-F238E27FC236}">
                <a16:creationId xmlns:a16="http://schemas.microsoft.com/office/drawing/2014/main" id="{7BFFCF00-81B4-804C-8745-B35A36D2EE1C}"/>
              </a:ext>
            </a:extLst>
          </p:cNvPr>
          <p:cNvSpPr txBox="1"/>
          <p:nvPr/>
        </p:nvSpPr>
        <p:spPr>
          <a:xfrm>
            <a:off x="317500" y="1959143"/>
            <a:ext cx="11557000" cy="2000548"/>
          </a:xfrm>
          <a:prstGeom prst="rect">
            <a:avLst/>
          </a:prstGeom>
          <a:noFill/>
        </p:spPr>
        <p:txBody>
          <a:bodyPr wrap="square" rtlCol="0">
            <a:spAutoFit/>
          </a:bodyPr>
          <a:lstStyle/>
          <a:p>
            <a:pPr algn="ctr"/>
            <a:r>
              <a:rPr lang="ja-JP" altLang="en-US" sz="6600" b="1" dirty="0">
                <a:ln>
                  <a:solidFill>
                    <a:schemeClr val="accent1">
                      <a:shade val="50000"/>
                      <a:shade val="75000"/>
                      <a:lumMod val="80000"/>
                    </a:schemeClr>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t>位置情報は最大の個人情報</a:t>
            </a:r>
            <a:endParaRPr lang="en-US" altLang="ja-JP" sz="6600" b="1" dirty="0">
              <a:ln>
                <a:solidFill>
                  <a:schemeClr val="accent1">
                    <a:shade val="50000"/>
                    <a:shade val="75000"/>
                    <a:lumMod val="80000"/>
                  </a:schemeClr>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endParaRPr>
          </a:p>
          <a:p>
            <a:pPr algn="ctr"/>
            <a:endParaRPr lang="en-US" altLang="ja-JP" sz="1400" b="1" dirty="0">
              <a:ln>
                <a:solidFill>
                  <a:schemeClr val="accent1">
                    <a:shade val="50000"/>
                    <a:shade val="75000"/>
                    <a:lumMod val="80000"/>
                  </a:schemeClr>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endParaRPr>
          </a:p>
          <a:p>
            <a:pPr algn="ctr"/>
            <a:r>
              <a:rPr lang="ja-JP" altLang="en-US" sz="4400" b="1" dirty="0">
                <a:ln>
                  <a:solidFill>
                    <a:schemeClr val="accent1">
                      <a:shade val="50000"/>
                      <a:shade val="75000"/>
                      <a:lumMod val="80000"/>
                    </a:schemeClr>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t>ストーカーに利用された事例も！！</a:t>
            </a:r>
            <a:endParaRPr lang="en-US" altLang="ja-JP" sz="4400" b="1" dirty="0">
              <a:ln>
                <a:solidFill>
                  <a:schemeClr val="accent1">
                    <a:shade val="50000"/>
                    <a:shade val="75000"/>
                    <a:lumMod val="80000"/>
                  </a:schemeClr>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endParaRPr>
          </a:p>
        </p:txBody>
      </p:sp>
    </p:spTree>
    <p:extLst>
      <p:ext uri="{BB962C8B-B14F-4D97-AF65-F5344CB8AC3E}">
        <p14:creationId xmlns:p14="http://schemas.microsoft.com/office/powerpoint/2010/main" val="942185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1B76DF3B-B080-4FB5-85CD-C41FCAB4D525}"/>
              </a:ext>
            </a:extLst>
          </p:cNvPr>
          <p:cNvPicPr>
            <a:picLocks noChangeAspect="1"/>
          </p:cNvPicPr>
          <p:nvPr/>
        </p:nvPicPr>
        <p:blipFill rotWithShape="1">
          <a:blip r:embed="rId3">
            <a:extLst>
              <a:ext uri="{28A0092B-C50C-407E-A947-70E740481C1C}">
                <a14:useLocalDpi xmlns:a14="http://schemas.microsoft.com/office/drawing/2010/main" val="0"/>
              </a:ext>
            </a:extLst>
          </a:blip>
          <a:srcRect b="61111"/>
          <a:stretch/>
        </p:blipFill>
        <p:spPr>
          <a:xfrm>
            <a:off x="0" y="0"/>
            <a:ext cx="12192000" cy="3355596"/>
          </a:xfrm>
          <a:prstGeom prst="rect">
            <a:avLst/>
          </a:prstGeom>
        </p:spPr>
      </p:pic>
      <p:sp>
        <p:nvSpPr>
          <p:cNvPr id="4" name="テキスト ボックス 3"/>
          <p:cNvSpPr txBox="1"/>
          <p:nvPr/>
        </p:nvSpPr>
        <p:spPr>
          <a:xfrm>
            <a:off x="1991735" y="2685945"/>
            <a:ext cx="8773898" cy="546945"/>
          </a:xfrm>
          <a:prstGeom prst="rect">
            <a:avLst/>
          </a:prstGeom>
          <a:noFill/>
        </p:spPr>
        <p:txBody>
          <a:bodyPr wrap="square" rtlCol="0">
            <a:spAutoFit/>
          </a:bodyPr>
          <a:lstStyle/>
          <a:p>
            <a:r>
              <a:rPr lang="ja-JP" altLang="en-US" sz="2954" b="1" kern="100">
                <a:effectLst>
                  <a:outerShdw blurRad="38100" dist="38100" dir="2700000" algn="tl">
                    <a:srgbClr val="000000">
                      <a:alpha val="43137"/>
                    </a:srgbClr>
                  </a:outerShdw>
                </a:effectLst>
                <a:latin typeface="+mj-ea"/>
                <a:ea typeface="+mj-ea"/>
                <a:cs typeface="Times New Roman"/>
              </a:rPr>
              <a:t>　</a:t>
            </a:r>
            <a:r>
              <a:rPr lang="ja-JP" altLang="en-US" sz="1662" b="1">
                <a:effectLst>
                  <a:outerShdw blurRad="38100" dist="38100" dir="2700000" algn="tl">
                    <a:srgbClr val="000000">
                      <a:alpha val="43137"/>
                    </a:srgbClr>
                  </a:outerShdw>
                </a:effectLst>
                <a:latin typeface="+mj-ea"/>
                <a:ea typeface="+mj-ea"/>
              </a:rPr>
              <a:t>　</a:t>
            </a:r>
            <a:endParaRPr kumimoji="1" lang="ja-JP" altLang="en-US" sz="1662" b="1">
              <a:effectLst>
                <a:outerShdw blurRad="38100" dist="38100" dir="2700000" algn="tl">
                  <a:srgbClr val="000000">
                    <a:alpha val="43137"/>
                  </a:srgbClr>
                </a:outerShdw>
              </a:effectLst>
              <a:latin typeface="+mj-ea"/>
              <a:ea typeface="+mj-ea"/>
            </a:endParaRPr>
          </a:p>
        </p:txBody>
      </p:sp>
      <p:sp>
        <p:nvSpPr>
          <p:cNvPr id="6" name="テキスト ボックス 5"/>
          <p:cNvSpPr txBox="1"/>
          <p:nvPr/>
        </p:nvSpPr>
        <p:spPr>
          <a:xfrm>
            <a:off x="1894102" y="2733433"/>
            <a:ext cx="8773898" cy="546945"/>
          </a:xfrm>
          <a:prstGeom prst="rect">
            <a:avLst/>
          </a:prstGeom>
          <a:noFill/>
        </p:spPr>
        <p:txBody>
          <a:bodyPr wrap="square" rtlCol="0">
            <a:spAutoFit/>
          </a:bodyPr>
          <a:lstStyle/>
          <a:p>
            <a:r>
              <a:rPr lang="ja-JP" altLang="en-US" sz="2954" b="1" kern="100" dirty="0">
                <a:effectLst>
                  <a:outerShdw blurRad="38100" dist="38100" dir="2700000" algn="tl">
                    <a:srgbClr val="000000">
                      <a:alpha val="43137"/>
                    </a:srgbClr>
                  </a:outerShdw>
                </a:effectLst>
                <a:latin typeface="+mj-ea"/>
                <a:ea typeface="+mj-ea"/>
                <a:cs typeface="Times New Roman"/>
              </a:rPr>
              <a:t>　</a:t>
            </a:r>
            <a:r>
              <a:rPr lang="ja-JP" altLang="en-US" sz="1662" b="1" dirty="0">
                <a:effectLst>
                  <a:outerShdw blurRad="38100" dist="38100" dir="2700000" algn="tl">
                    <a:srgbClr val="000000">
                      <a:alpha val="43137"/>
                    </a:srgbClr>
                  </a:outerShdw>
                </a:effectLst>
                <a:latin typeface="+mj-ea"/>
                <a:ea typeface="+mj-ea"/>
              </a:rPr>
              <a:t>　</a:t>
            </a:r>
            <a:endParaRPr kumimoji="1" lang="ja-JP" altLang="en-US" sz="1662" b="1" dirty="0">
              <a:effectLst>
                <a:outerShdw blurRad="38100" dist="38100" dir="2700000" algn="tl">
                  <a:srgbClr val="000000">
                    <a:alpha val="43137"/>
                  </a:srgbClr>
                </a:outerShdw>
              </a:effectLst>
              <a:latin typeface="+mj-ea"/>
              <a:ea typeface="+mj-ea"/>
            </a:endParaRPr>
          </a:p>
        </p:txBody>
      </p:sp>
      <p:sp>
        <p:nvSpPr>
          <p:cNvPr id="9" name="タイトル 1"/>
          <p:cNvSpPr>
            <a:spLocks noGrp="1"/>
          </p:cNvSpPr>
          <p:nvPr>
            <p:ph type="title"/>
          </p:nvPr>
        </p:nvSpPr>
        <p:spPr>
          <a:xfrm>
            <a:off x="1175722" y="291027"/>
            <a:ext cx="9840555" cy="1156364"/>
          </a:xfrm>
        </p:spPr>
        <p:txBody>
          <a:bodyPr>
            <a:noAutofit/>
          </a:bodyPr>
          <a:lstStyle/>
          <a:p>
            <a:pPr algn="ctr"/>
            <a:r>
              <a:rPr lang="ja-JP" altLang="en-US" sz="5400" dirty="0">
                <a:ln>
                  <a:solidFill>
                    <a:schemeClr val="tx1"/>
                  </a:solidFill>
                </a:ln>
                <a:solidFill>
                  <a:schemeClr val="tx1"/>
                </a:solidFill>
                <a:effectLst>
                  <a:outerShdw blurRad="38100" dist="38100" dir="2700000" algn="tl">
                    <a:srgbClr val="000000">
                      <a:alpha val="43137"/>
                    </a:srgbClr>
                  </a:outerShdw>
                </a:effectLst>
                <a:latin typeface="Meiryo" charset="-128"/>
                <a:ea typeface="Meiryo" charset="-128"/>
                <a:cs typeface="Meiryo" charset="-128"/>
              </a:rPr>
              <a:t>ストーカーが一番欲しい情報</a:t>
            </a:r>
            <a:endParaRPr kumimoji="1" lang="ja-JP" altLang="en-US" sz="5400" dirty="0">
              <a:ln>
                <a:solidFill>
                  <a:schemeClr val="tx1"/>
                </a:solidFill>
              </a:ln>
              <a:solidFill>
                <a:schemeClr val="tx1"/>
              </a:solidFill>
              <a:effectLst>
                <a:outerShdw blurRad="38100" dist="38100" dir="2700000" algn="tl">
                  <a:srgbClr val="000000">
                    <a:alpha val="43137"/>
                  </a:srgbClr>
                </a:outerShdw>
              </a:effectLst>
              <a:latin typeface="Meiryo" charset="-128"/>
              <a:ea typeface="Meiryo" charset="-128"/>
              <a:cs typeface="Meiryo" charset="-128"/>
            </a:endParaRPr>
          </a:p>
        </p:txBody>
      </p:sp>
      <p:sp>
        <p:nvSpPr>
          <p:cNvPr id="16" name="タイトル 1"/>
          <p:cNvSpPr txBox="1">
            <a:spLocks/>
          </p:cNvSpPr>
          <p:nvPr/>
        </p:nvSpPr>
        <p:spPr>
          <a:xfrm>
            <a:off x="1508772" y="2252599"/>
            <a:ext cx="6780703" cy="3104001"/>
          </a:xfrm>
          <a:prstGeom prst="rect">
            <a:avLst/>
          </a:prstGeom>
        </p:spPr>
        <p:txBody>
          <a:bodyPr vert="horz" lIns="84406" tIns="42203" rIns="84406" bIns="42203" rtlCol="0" anchor="ctr">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endParaRPr lang="ja-JP" altLang="en-US" sz="4062" b="1" u="sng" dirty="0">
              <a:ln>
                <a:solidFill>
                  <a:schemeClr val="accent1"/>
                </a:solidFill>
              </a:ln>
              <a:effectLst>
                <a:outerShdw blurRad="38100" dist="38100" dir="2700000" algn="tl">
                  <a:srgbClr val="000000">
                    <a:alpha val="43137"/>
                  </a:srgbClr>
                </a:outerShdw>
              </a:effectLst>
              <a:latin typeface="Meiryo" charset="-128"/>
              <a:ea typeface="Meiryo" charset="-128"/>
              <a:cs typeface="Meiryo" charset="-128"/>
            </a:endParaRPr>
          </a:p>
        </p:txBody>
      </p:sp>
      <p:sp>
        <p:nvSpPr>
          <p:cNvPr id="14" name="テキスト ボックス 13"/>
          <p:cNvSpPr txBox="1"/>
          <p:nvPr/>
        </p:nvSpPr>
        <p:spPr>
          <a:xfrm>
            <a:off x="3523399" y="1402055"/>
            <a:ext cx="4916601" cy="1241123"/>
          </a:xfrm>
          <a:prstGeom prst="rect">
            <a:avLst/>
          </a:prstGeom>
          <a:solidFill>
            <a:schemeClr val="bg1"/>
          </a:solidFill>
          <a:ln w="76200">
            <a:solidFill>
              <a:schemeClr val="accent4"/>
            </a:solidFill>
          </a:ln>
        </p:spPr>
        <p:txBody>
          <a:bodyPr wrap="square" tIns="396000" rtlCol="0" anchor="ctr">
            <a:spAutoFit/>
          </a:bodyPr>
          <a:lstStyle/>
          <a:p>
            <a:pPr algn="ctr">
              <a:lnSpc>
                <a:spcPts val="6200"/>
              </a:lnSpc>
            </a:pPr>
            <a:r>
              <a:rPr lang="ja-JP" altLang="en-US" sz="6800" b="1" dirty="0">
                <a:ln>
                  <a:solidFill>
                    <a:schemeClr val="accent1">
                      <a:shade val="50000"/>
                      <a:shade val="75000"/>
                      <a:lumMod val="80000"/>
                    </a:schemeClr>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t>位置情報</a:t>
            </a:r>
            <a:endParaRPr lang="en-US" altLang="ja-JP" sz="6800" b="1" dirty="0">
              <a:ln>
                <a:solidFill>
                  <a:schemeClr val="accent1">
                    <a:shade val="50000"/>
                    <a:shade val="75000"/>
                    <a:lumMod val="80000"/>
                  </a:schemeClr>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endParaRPr>
          </a:p>
        </p:txBody>
      </p:sp>
      <p:sp>
        <p:nvSpPr>
          <p:cNvPr id="15" name="テキスト ボックス 14"/>
          <p:cNvSpPr txBox="1"/>
          <p:nvPr/>
        </p:nvSpPr>
        <p:spPr>
          <a:xfrm>
            <a:off x="528605" y="4505121"/>
            <a:ext cx="11134787" cy="1569660"/>
          </a:xfrm>
          <a:prstGeom prst="rect">
            <a:avLst/>
          </a:prstGeom>
          <a:noFill/>
        </p:spPr>
        <p:txBody>
          <a:bodyPr wrap="square" rtlCol="0">
            <a:spAutoFit/>
          </a:bodyPr>
          <a:lstStyle/>
          <a:p>
            <a:pPr algn="ctr"/>
            <a:r>
              <a:rPr lang="ja-JP" altLang="en-US" sz="4800" b="1" dirty="0">
                <a:solidFill>
                  <a:srgbClr val="FF0000"/>
                </a:solidFill>
                <a:effectLst>
                  <a:outerShdw blurRad="38100" dist="38100" dir="2700000" algn="tl">
                    <a:srgbClr val="000000">
                      <a:alpha val="43137"/>
                    </a:srgbClr>
                  </a:outerShdw>
                </a:effectLst>
                <a:latin typeface="Meiryo" charset="-128"/>
                <a:ea typeface="Meiryo" charset="-128"/>
                <a:cs typeface="Meiryo" charset="-128"/>
              </a:rPr>
              <a:t>電話帳に個人情報を載せているだけで</a:t>
            </a:r>
            <a:endParaRPr lang="en-US" altLang="ja-JP" sz="4800" b="1" dirty="0">
              <a:solidFill>
                <a:srgbClr val="FF0000"/>
              </a:solidFill>
              <a:effectLst>
                <a:outerShdw blurRad="38100" dist="38100" dir="2700000" algn="tl">
                  <a:srgbClr val="000000">
                    <a:alpha val="43137"/>
                  </a:srgbClr>
                </a:outerShdw>
              </a:effectLst>
              <a:latin typeface="Meiryo" charset="-128"/>
              <a:ea typeface="Meiryo" charset="-128"/>
              <a:cs typeface="Meiryo" charset="-128"/>
            </a:endParaRPr>
          </a:p>
          <a:p>
            <a:pPr algn="ctr"/>
            <a:r>
              <a:rPr lang="ja-JP" altLang="en-US" sz="4800" b="1" dirty="0">
                <a:solidFill>
                  <a:srgbClr val="FF0000"/>
                </a:solidFill>
                <a:effectLst>
                  <a:outerShdw blurRad="38100" dist="38100" dir="2700000" algn="tl">
                    <a:srgbClr val="000000">
                      <a:alpha val="43137"/>
                    </a:srgbClr>
                  </a:outerShdw>
                </a:effectLst>
                <a:latin typeface="Meiryo" charset="-128"/>
                <a:ea typeface="Meiryo" charset="-128"/>
                <a:cs typeface="Meiryo" charset="-128"/>
              </a:rPr>
              <a:t>位置情報が知られるおそれがある</a:t>
            </a:r>
            <a:endParaRPr lang="en-US" altLang="ja-JP" sz="4800" b="1" dirty="0">
              <a:solidFill>
                <a:srgbClr val="FF0000"/>
              </a:solidFill>
              <a:effectLst>
                <a:outerShdw blurRad="38100" dist="38100" dir="2700000" algn="tl">
                  <a:srgbClr val="000000">
                    <a:alpha val="43137"/>
                  </a:srgbClr>
                </a:outerShdw>
              </a:effectLst>
              <a:latin typeface="Meiryo" charset="-128"/>
              <a:ea typeface="Meiryo" charset="-128"/>
              <a:cs typeface="Meiryo" charset="-128"/>
            </a:endParaRPr>
          </a:p>
        </p:txBody>
      </p:sp>
      <p:sp>
        <p:nvSpPr>
          <p:cNvPr id="10" name="テキスト ボックス 9">
            <a:extLst>
              <a:ext uri="{FF2B5EF4-FFF2-40B4-BE49-F238E27FC236}">
                <a16:creationId xmlns:a16="http://schemas.microsoft.com/office/drawing/2014/main" id="{7BFFCF00-81B4-804C-8745-B35A36D2EE1C}"/>
              </a:ext>
            </a:extLst>
          </p:cNvPr>
          <p:cNvSpPr txBox="1"/>
          <p:nvPr/>
        </p:nvSpPr>
        <p:spPr>
          <a:xfrm>
            <a:off x="157192" y="3114768"/>
            <a:ext cx="11506200" cy="923330"/>
          </a:xfrm>
          <a:prstGeom prst="rect">
            <a:avLst/>
          </a:prstGeom>
          <a:noFill/>
        </p:spPr>
        <p:txBody>
          <a:bodyPr wrap="square" rtlCol="0">
            <a:spAutoFit/>
          </a:bodyPr>
          <a:lstStyle/>
          <a:p>
            <a:pPr algn="ctr"/>
            <a:r>
              <a:rPr lang="ja-JP" altLang="en-US" sz="5400" b="1" dirty="0">
                <a:ln>
                  <a:solidFill>
                    <a:schemeClr val="accent1">
                      <a:shade val="50000"/>
                      <a:shade val="75000"/>
                      <a:lumMod val="80000"/>
                    </a:schemeClr>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t>位置情報は最大の個人情報</a:t>
            </a:r>
            <a:endParaRPr lang="en-US" altLang="ja-JP" sz="5400" b="1" dirty="0">
              <a:ln>
                <a:solidFill>
                  <a:schemeClr val="accent1">
                    <a:shade val="50000"/>
                    <a:shade val="75000"/>
                    <a:lumMod val="80000"/>
                  </a:schemeClr>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endParaRPr>
          </a:p>
        </p:txBody>
      </p:sp>
    </p:spTree>
    <p:extLst>
      <p:ext uri="{BB962C8B-B14F-4D97-AF65-F5344CB8AC3E}">
        <p14:creationId xmlns:p14="http://schemas.microsoft.com/office/powerpoint/2010/main" val="2141775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75D11319-B43B-4A81-8F75-3FC9C059DF5B}"/>
              </a:ext>
            </a:extLst>
          </p:cNvPr>
          <p:cNvPicPr>
            <a:picLocks noChangeAspect="1"/>
          </p:cNvPicPr>
          <p:nvPr/>
        </p:nvPicPr>
        <p:blipFill rotWithShape="1">
          <a:blip r:embed="rId3">
            <a:extLst>
              <a:ext uri="{28A0092B-C50C-407E-A947-70E740481C1C}">
                <a14:useLocalDpi xmlns:a14="http://schemas.microsoft.com/office/drawing/2010/main" val="0"/>
              </a:ext>
            </a:extLst>
          </a:blip>
          <a:srcRect b="61111"/>
          <a:stretch/>
        </p:blipFill>
        <p:spPr>
          <a:xfrm>
            <a:off x="0" y="0"/>
            <a:ext cx="12192000" cy="3355596"/>
          </a:xfrm>
          <a:prstGeom prst="rect">
            <a:avLst/>
          </a:prstGeom>
        </p:spPr>
      </p:pic>
      <p:sp>
        <p:nvSpPr>
          <p:cNvPr id="4" name="テキスト ボックス 3"/>
          <p:cNvSpPr txBox="1"/>
          <p:nvPr/>
        </p:nvSpPr>
        <p:spPr>
          <a:xfrm>
            <a:off x="1991735" y="2685945"/>
            <a:ext cx="8773898" cy="546945"/>
          </a:xfrm>
          <a:prstGeom prst="rect">
            <a:avLst/>
          </a:prstGeom>
          <a:noFill/>
        </p:spPr>
        <p:txBody>
          <a:bodyPr wrap="square" rtlCol="0">
            <a:spAutoFit/>
          </a:bodyPr>
          <a:lstStyle/>
          <a:p>
            <a:r>
              <a:rPr lang="ja-JP" altLang="en-US" sz="2954" b="1" kern="100">
                <a:effectLst>
                  <a:outerShdw blurRad="38100" dist="38100" dir="2700000" algn="tl">
                    <a:srgbClr val="000000">
                      <a:alpha val="43137"/>
                    </a:srgbClr>
                  </a:outerShdw>
                </a:effectLst>
                <a:latin typeface="+mj-ea"/>
                <a:ea typeface="+mj-ea"/>
                <a:cs typeface="Times New Roman"/>
              </a:rPr>
              <a:t>　</a:t>
            </a:r>
            <a:r>
              <a:rPr lang="ja-JP" altLang="en-US" sz="1662" b="1">
                <a:effectLst>
                  <a:outerShdw blurRad="38100" dist="38100" dir="2700000" algn="tl">
                    <a:srgbClr val="000000">
                      <a:alpha val="43137"/>
                    </a:srgbClr>
                  </a:outerShdw>
                </a:effectLst>
                <a:latin typeface="+mj-ea"/>
                <a:ea typeface="+mj-ea"/>
              </a:rPr>
              <a:t>　</a:t>
            </a:r>
            <a:endParaRPr kumimoji="1" lang="ja-JP" altLang="en-US" sz="1662" b="1">
              <a:effectLst>
                <a:outerShdw blurRad="38100" dist="38100" dir="2700000" algn="tl">
                  <a:srgbClr val="000000">
                    <a:alpha val="43137"/>
                  </a:srgbClr>
                </a:outerShdw>
              </a:effectLst>
              <a:latin typeface="+mj-ea"/>
              <a:ea typeface="+mj-ea"/>
            </a:endParaRPr>
          </a:p>
        </p:txBody>
      </p:sp>
      <p:sp>
        <p:nvSpPr>
          <p:cNvPr id="6" name="テキスト ボックス 5"/>
          <p:cNvSpPr txBox="1"/>
          <p:nvPr/>
        </p:nvSpPr>
        <p:spPr>
          <a:xfrm>
            <a:off x="1894102" y="2733433"/>
            <a:ext cx="8773898" cy="546945"/>
          </a:xfrm>
          <a:prstGeom prst="rect">
            <a:avLst/>
          </a:prstGeom>
          <a:noFill/>
        </p:spPr>
        <p:txBody>
          <a:bodyPr wrap="square" rtlCol="0">
            <a:spAutoFit/>
          </a:bodyPr>
          <a:lstStyle/>
          <a:p>
            <a:r>
              <a:rPr lang="ja-JP" altLang="en-US" sz="2954" b="1" kern="100" dirty="0">
                <a:effectLst>
                  <a:outerShdw blurRad="38100" dist="38100" dir="2700000" algn="tl">
                    <a:srgbClr val="000000">
                      <a:alpha val="43137"/>
                    </a:srgbClr>
                  </a:outerShdw>
                </a:effectLst>
                <a:latin typeface="+mj-ea"/>
                <a:ea typeface="+mj-ea"/>
                <a:cs typeface="Times New Roman"/>
              </a:rPr>
              <a:t>　</a:t>
            </a:r>
            <a:r>
              <a:rPr lang="ja-JP" altLang="en-US" sz="1662" b="1" dirty="0">
                <a:effectLst>
                  <a:outerShdw blurRad="38100" dist="38100" dir="2700000" algn="tl">
                    <a:srgbClr val="000000">
                      <a:alpha val="43137"/>
                    </a:srgbClr>
                  </a:outerShdw>
                </a:effectLst>
                <a:latin typeface="+mj-ea"/>
                <a:ea typeface="+mj-ea"/>
              </a:rPr>
              <a:t>　</a:t>
            </a:r>
            <a:endParaRPr kumimoji="1" lang="ja-JP" altLang="en-US" sz="1662" b="1" dirty="0">
              <a:effectLst>
                <a:outerShdw blurRad="38100" dist="38100" dir="2700000" algn="tl">
                  <a:srgbClr val="000000">
                    <a:alpha val="43137"/>
                  </a:srgbClr>
                </a:outerShdw>
              </a:effectLst>
              <a:latin typeface="+mj-ea"/>
              <a:ea typeface="+mj-ea"/>
            </a:endParaRPr>
          </a:p>
        </p:txBody>
      </p:sp>
      <p:sp>
        <p:nvSpPr>
          <p:cNvPr id="9" name="タイトル 1"/>
          <p:cNvSpPr>
            <a:spLocks noGrp="1"/>
          </p:cNvSpPr>
          <p:nvPr>
            <p:ph type="title"/>
          </p:nvPr>
        </p:nvSpPr>
        <p:spPr>
          <a:xfrm>
            <a:off x="0" y="326890"/>
            <a:ext cx="12191999" cy="1018315"/>
          </a:xfrm>
          <a:solidFill>
            <a:schemeClr val="accent1"/>
          </a:solidFill>
        </p:spPr>
        <p:txBody>
          <a:bodyPr>
            <a:noAutofit/>
          </a:bodyPr>
          <a:lstStyle/>
          <a:p>
            <a:pPr algn="ctr"/>
            <a:r>
              <a:rPr kumimoji="1" lang="ja-JP" altLang="en-US" sz="5400" b="1" dirty="0">
                <a:ln>
                  <a:solidFill>
                    <a:srgbClr val="00B0F0"/>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t>位置情報アプリのプライバシー機能</a:t>
            </a:r>
          </a:p>
        </p:txBody>
      </p:sp>
      <p:sp>
        <p:nvSpPr>
          <p:cNvPr id="16" name="タイトル 1"/>
          <p:cNvSpPr txBox="1">
            <a:spLocks/>
          </p:cNvSpPr>
          <p:nvPr/>
        </p:nvSpPr>
        <p:spPr>
          <a:xfrm>
            <a:off x="1508772" y="2252599"/>
            <a:ext cx="6780703" cy="3104001"/>
          </a:xfrm>
          <a:prstGeom prst="rect">
            <a:avLst/>
          </a:prstGeom>
        </p:spPr>
        <p:txBody>
          <a:bodyPr vert="horz" lIns="84406" tIns="42203" rIns="84406" bIns="42203" rtlCol="0" anchor="ctr">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endParaRPr lang="ja-JP" altLang="en-US" sz="4062" b="1" u="sng" dirty="0">
              <a:ln>
                <a:solidFill>
                  <a:schemeClr val="accent1"/>
                </a:solidFill>
              </a:ln>
              <a:effectLst>
                <a:outerShdw blurRad="38100" dist="38100" dir="2700000" algn="tl">
                  <a:srgbClr val="000000">
                    <a:alpha val="43137"/>
                  </a:srgbClr>
                </a:outerShdw>
              </a:effectLst>
              <a:latin typeface="Meiryo" charset="-128"/>
              <a:ea typeface="Meiryo" charset="-128"/>
              <a:cs typeface="Meiryo" charset="-128"/>
            </a:endParaRPr>
          </a:p>
        </p:txBody>
      </p:sp>
      <p:sp>
        <p:nvSpPr>
          <p:cNvPr id="14" name="テキスト ボックス 13"/>
          <p:cNvSpPr txBox="1"/>
          <p:nvPr/>
        </p:nvSpPr>
        <p:spPr>
          <a:xfrm>
            <a:off x="0" y="1609165"/>
            <a:ext cx="12191999" cy="3442481"/>
          </a:xfrm>
          <a:prstGeom prst="rect">
            <a:avLst/>
          </a:prstGeom>
          <a:solidFill>
            <a:schemeClr val="accent5">
              <a:lumMod val="20000"/>
              <a:lumOff val="80000"/>
              <a:alpha val="73000"/>
            </a:schemeClr>
          </a:solidFill>
        </p:spPr>
        <p:txBody>
          <a:bodyPr wrap="square" rtlCol="0">
            <a:spAutoFit/>
          </a:bodyPr>
          <a:lstStyle/>
          <a:p>
            <a:pPr algn="ctr"/>
            <a:r>
              <a:rPr lang="ja-JP" altLang="en-US" sz="4985" b="1" dirty="0">
                <a:ln>
                  <a:solidFill>
                    <a:schemeClr val="accent1">
                      <a:shade val="50000"/>
                      <a:shade val="75000"/>
                      <a:lumMod val="80000"/>
                    </a:schemeClr>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t>◉プライベートモード</a:t>
            </a:r>
            <a:endParaRPr lang="en-US" altLang="ja-JP" sz="4985" b="1" dirty="0">
              <a:ln>
                <a:solidFill>
                  <a:schemeClr val="accent1">
                    <a:shade val="50000"/>
                    <a:shade val="75000"/>
                    <a:lumMod val="80000"/>
                  </a:schemeClr>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endParaRPr>
          </a:p>
          <a:p>
            <a:pPr algn="ctr"/>
            <a:r>
              <a:rPr lang="ja-JP" altLang="en-US" sz="3600" b="1" dirty="0">
                <a:solidFill>
                  <a:schemeClr val="accent2">
                    <a:lumMod val="75000"/>
                  </a:schemeClr>
                </a:solidFill>
                <a:latin typeface="Meiryo" charset="-128"/>
                <a:ea typeface="Meiryo" charset="-128"/>
                <a:cs typeface="Meiryo" charset="-128"/>
              </a:rPr>
              <a:t>これを</a:t>
            </a:r>
            <a:r>
              <a:rPr lang="en-US" altLang="ja-JP" sz="3600" b="1" dirty="0">
                <a:solidFill>
                  <a:schemeClr val="accent2">
                    <a:lumMod val="75000"/>
                  </a:schemeClr>
                </a:solidFill>
                <a:latin typeface="Meiryo" charset="-128"/>
                <a:ea typeface="Meiryo" charset="-128"/>
                <a:cs typeface="Meiryo" charset="-128"/>
              </a:rPr>
              <a:t>ON</a:t>
            </a:r>
            <a:r>
              <a:rPr lang="ja-JP" altLang="en-US" sz="3600" b="1" dirty="0">
                <a:solidFill>
                  <a:schemeClr val="accent2">
                    <a:lumMod val="75000"/>
                  </a:schemeClr>
                </a:solidFill>
                <a:latin typeface="Meiryo" charset="-128"/>
                <a:ea typeface="Meiryo" charset="-128"/>
                <a:cs typeface="Meiryo" charset="-128"/>
              </a:rPr>
              <a:t>にすることで、登録した人以外からの</a:t>
            </a:r>
            <a:endParaRPr lang="en-US" altLang="ja-JP" sz="3600" b="1" dirty="0">
              <a:solidFill>
                <a:schemeClr val="accent2">
                  <a:lumMod val="75000"/>
                </a:schemeClr>
              </a:solidFill>
              <a:latin typeface="Meiryo" charset="-128"/>
              <a:ea typeface="Meiryo" charset="-128"/>
              <a:cs typeface="Meiryo" charset="-128"/>
            </a:endParaRPr>
          </a:p>
          <a:p>
            <a:pPr algn="ctr"/>
            <a:r>
              <a:rPr lang="ja-JP" altLang="en-US" sz="3600" b="1" dirty="0">
                <a:solidFill>
                  <a:schemeClr val="accent2">
                    <a:lumMod val="75000"/>
                  </a:schemeClr>
                </a:solidFill>
                <a:latin typeface="Meiryo" charset="-128"/>
                <a:ea typeface="Meiryo" charset="-128"/>
                <a:cs typeface="Meiryo" charset="-128"/>
              </a:rPr>
              <a:t>チャットや友達申請を防ぐことができます</a:t>
            </a:r>
            <a:endParaRPr lang="en-US" altLang="ja-JP" sz="3600" b="1" dirty="0">
              <a:solidFill>
                <a:schemeClr val="accent2">
                  <a:lumMod val="75000"/>
                </a:schemeClr>
              </a:solidFill>
              <a:latin typeface="Meiryo" charset="-128"/>
              <a:ea typeface="Meiryo" charset="-128"/>
              <a:cs typeface="Meiryo" charset="-128"/>
            </a:endParaRPr>
          </a:p>
          <a:p>
            <a:pPr algn="ctr">
              <a:spcBef>
                <a:spcPts val="1200"/>
              </a:spcBef>
            </a:pPr>
            <a:r>
              <a:rPr lang="ja-JP" altLang="en-US" sz="4985" b="1" dirty="0">
                <a:ln>
                  <a:solidFill>
                    <a:schemeClr val="accent1">
                      <a:shade val="50000"/>
                      <a:shade val="75000"/>
                      <a:lumMod val="80000"/>
                    </a:schemeClr>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t>◉ゴーストモード</a:t>
            </a:r>
            <a:endParaRPr lang="en-US" altLang="ja-JP" sz="4985" b="1" dirty="0">
              <a:ln>
                <a:solidFill>
                  <a:schemeClr val="accent1">
                    <a:shade val="50000"/>
                    <a:shade val="75000"/>
                    <a:lumMod val="80000"/>
                  </a:schemeClr>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endParaRPr>
          </a:p>
          <a:p>
            <a:pPr algn="ctr"/>
            <a:r>
              <a:rPr lang="ja-JP" altLang="en-US" sz="3600" b="1" dirty="0">
                <a:solidFill>
                  <a:schemeClr val="accent2">
                    <a:lumMod val="75000"/>
                  </a:schemeClr>
                </a:solidFill>
                <a:latin typeface="Meiryo" charset="-128"/>
                <a:ea typeface="Meiryo" charset="-128"/>
                <a:cs typeface="Meiryo" charset="-128"/>
              </a:rPr>
              <a:t>自分の位置情報を発信したくない際に使用</a:t>
            </a:r>
            <a:endParaRPr lang="en-US" altLang="ja-JP" sz="3600" b="1" dirty="0">
              <a:solidFill>
                <a:schemeClr val="accent2">
                  <a:lumMod val="75000"/>
                </a:schemeClr>
              </a:solidFill>
              <a:latin typeface="Meiryo" charset="-128"/>
              <a:ea typeface="Meiryo" charset="-128"/>
              <a:cs typeface="Meiryo" charset="-128"/>
            </a:endParaRPr>
          </a:p>
        </p:txBody>
      </p:sp>
      <p:sp>
        <p:nvSpPr>
          <p:cNvPr id="15" name="テキスト ボックス 14"/>
          <p:cNvSpPr txBox="1"/>
          <p:nvPr/>
        </p:nvSpPr>
        <p:spPr>
          <a:xfrm>
            <a:off x="1266534" y="5215204"/>
            <a:ext cx="10029033" cy="1569660"/>
          </a:xfrm>
          <a:prstGeom prst="rect">
            <a:avLst/>
          </a:prstGeom>
          <a:noFill/>
        </p:spPr>
        <p:txBody>
          <a:bodyPr wrap="square" rtlCol="0">
            <a:spAutoFit/>
          </a:bodyPr>
          <a:lstStyle/>
          <a:p>
            <a:pPr algn="ctr"/>
            <a:r>
              <a:rPr lang="ja-JP" altLang="en-US" sz="4800" b="1" dirty="0">
                <a:solidFill>
                  <a:srgbClr val="FF0000"/>
                </a:solidFill>
                <a:effectLst>
                  <a:outerShdw blurRad="38100" dist="38100" dir="2700000" algn="tl">
                    <a:srgbClr val="000000">
                      <a:alpha val="43137"/>
                    </a:srgbClr>
                  </a:outerShdw>
                </a:effectLst>
                <a:latin typeface="Meiryo" charset="-128"/>
                <a:ea typeface="Meiryo" charset="-128"/>
                <a:cs typeface="Meiryo" charset="-128"/>
              </a:rPr>
              <a:t>個人情報の投稿のリスクを知り、</a:t>
            </a:r>
            <a:endParaRPr lang="en-US" altLang="ja-JP" sz="4800" b="1" dirty="0">
              <a:solidFill>
                <a:srgbClr val="FF0000"/>
              </a:solidFill>
              <a:effectLst>
                <a:outerShdw blurRad="38100" dist="38100" dir="2700000" algn="tl">
                  <a:srgbClr val="000000">
                    <a:alpha val="43137"/>
                  </a:srgbClr>
                </a:outerShdw>
              </a:effectLst>
              <a:latin typeface="Meiryo" charset="-128"/>
              <a:ea typeface="Meiryo" charset="-128"/>
              <a:cs typeface="Meiryo" charset="-128"/>
            </a:endParaRPr>
          </a:p>
          <a:p>
            <a:pPr algn="ctr"/>
            <a:r>
              <a:rPr lang="ja-JP" altLang="en-US" sz="4800" b="1" dirty="0">
                <a:solidFill>
                  <a:srgbClr val="FF0000"/>
                </a:solidFill>
                <a:effectLst>
                  <a:outerShdw blurRad="38100" dist="38100" dir="2700000" algn="tl">
                    <a:srgbClr val="000000">
                      <a:alpha val="43137"/>
                    </a:srgbClr>
                  </a:outerShdw>
                </a:effectLst>
                <a:latin typeface="Meiryo" charset="-128"/>
                <a:ea typeface="Meiryo" charset="-128"/>
                <a:cs typeface="Meiryo" charset="-128"/>
              </a:rPr>
              <a:t>安全にアプリを楽しみましょう</a:t>
            </a:r>
            <a:endParaRPr lang="en-US" altLang="ja-JP" sz="4800" b="1" dirty="0">
              <a:solidFill>
                <a:srgbClr val="FF0000"/>
              </a:solidFill>
              <a:effectLst>
                <a:outerShdw blurRad="38100" dist="38100" dir="2700000" algn="tl">
                  <a:srgbClr val="000000">
                    <a:alpha val="43137"/>
                  </a:srgbClr>
                </a:outerShdw>
              </a:effectLst>
              <a:latin typeface="Meiryo" charset="-128"/>
              <a:ea typeface="Meiryo" charset="-128"/>
              <a:cs typeface="Meiryo" charset="-128"/>
            </a:endParaRPr>
          </a:p>
        </p:txBody>
      </p:sp>
    </p:spTree>
    <p:extLst>
      <p:ext uri="{BB962C8B-B14F-4D97-AF65-F5344CB8AC3E}">
        <p14:creationId xmlns:p14="http://schemas.microsoft.com/office/powerpoint/2010/main" val="18816234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ADF47F27-C90E-4725-8D9A-D09FE8F1FE7D}"/>
              </a:ext>
            </a:extLst>
          </p:cNvPr>
          <p:cNvPicPr>
            <a:picLocks noChangeAspect="1"/>
          </p:cNvPicPr>
          <p:nvPr/>
        </p:nvPicPr>
        <p:blipFill rotWithShape="1">
          <a:blip r:embed="rId3">
            <a:extLst>
              <a:ext uri="{28A0092B-C50C-407E-A947-70E740481C1C}">
                <a14:useLocalDpi xmlns:a14="http://schemas.microsoft.com/office/drawing/2010/main" val="0"/>
              </a:ext>
            </a:extLst>
          </a:blip>
          <a:srcRect b="61111"/>
          <a:stretch/>
        </p:blipFill>
        <p:spPr>
          <a:xfrm>
            <a:off x="0" y="0"/>
            <a:ext cx="12192000" cy="3355596"/>
          </a:xfrm>
          <a:prstGeom prst="rect">
            <a:avLst/>
          </a:prstGeom>
        </p:spPr>
      </p:pic>
      <p:sp>
        <p:nvSpPr>
          <p:cNvPr id="4" name="タイトル 3"/>
          <p:cNvSpPr>
            <a:spLocks noGrp="1"/>
          </p:cNvSpPr>
          <p:nvPr>
            <p:ph type="title"/>
          </p:nvPr>
        </p:nvSpPr>
        <p:spPr>
          <a:xfrm>
            <a:off x="254000" y="1507221"/>
            <a:ext cx="11684000" cy="5031691"/>
          </a:xfrm>
        </p:spPr>
        <p:txBody>
          <a:bodyPr>
            <a:noAutofit/>
          </a:bodyPr>
          <a:lstStyle/>
          <a:p>
            <a:r>
              <a:rPr lang="ja-JP" altLang="en-US" sz="48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t>動 画 教 材</a:t>
            </a:r>
            <a:br>
              <a:rPr lang="en-US" altLang="ja-JP" sz="66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br>
            <a:r>
              <a:rPr lang="ja-JP" altLang="en-US" sz="48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t>　</a:t>
            </a:r>
            <a:r>
              <a:rPr lang="ja-JP" altLang="en-US" sz="66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t>　</a:t>
            </a:r>
            <a:br>
              <a:rPr lang="en-US" altLang="ja-JP" sz="66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br>
            <a:r>
              <a:rPr lang="ja-JP" altLang="en-US" sz="72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t>動画を投稿するときに</a:t>
            </a:r>
            <a:br>
              <a:rPr lang="en-US" altLang="ja-JP" sz="72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br>
            <a:r>
              <a:rPr lang="ja-JP" altLang="en-US" sz="72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t>気を付けることを考えよう</a:t>
            </a:r>
            <a:br>
              <a:rPr lang="en-US" altLang="ja-JP" sz="72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br>
            <a:br>
              <a:rPr lang="en-US" altLang="ja-JP" sz="72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br>
            <a:r>
              <a:rPr lang="ja-JP" altLang="en-US" sz="66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t>　  　</a:t>
            </a:r>
            <a:endParaRPr lang="ja-JP" altLang="en-US"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endParaRPr>
          </a:p>
        </p:txBody>
      </p:sp>
      <p:sp>
        <p:nvSpPr>
          <p:cNvPr id="2" name="スライド番号プレースホルダー 1"/>
          <p:cNvSpPr>
            <a:spLocks noGrp="1"/>
          </p:cNvSpPr>
          <p:nvPr>
            <p:ph type="sldNum" sz="quarter" idx="12"/>
          </p:nvPr>
        </p:nvSpPr>
        <p:spPr/>
        <p:txBody>
          <a:bodyPr/>
          <a:lstStyle/>
          <a:p>
            <a:fld id="{78B59F65-F265-4C97-AA07-38C5DCD58F88}" type="slidenum">
              <a:rPr kumimoji="1" lang="ja-JP" altLang="en-US" smtClean="0"/>
              <a:pPr/>
              <a:t>16</a:t>
            </a:fld>
            <a:endParaRPr kumimoji="1" lang="ja-JP" altLang="en-US"/>
          </a:p>
        </p:txBody>
      </p:sp>
      <p:sp>
        <p:nvSpPr>
          <p:cNvPr id="6" name="テキスト ボックス 5">
            <a:hlinkClick r:id="rId4"/>
            <a:extLst>
              <a:ext uri="{FF2B5EF4-FFF2-40B4-BE49-F238E27FC236}">
                <a16:creationId xmlns:a16="http://schemas.microsoft.com/office/drawing/2014/main" id="{4EDD922D-1FFC-4A03-A227-707E91127110}"/>
              </a:ext>
            </a:extLst>
          </p:cNvPr>
          <p:cNvSpPr txBox="1"/>
          <p:nvPr/>
        </p:nvSpPr>
        <p:spPr>
          <a:xfrm>
            <a:off x="927848" y="5121945"/>
            <a:ext cx="10596281" cy="646331"/>
          </a:xfrm>
          <a:prstGeom prst="rect">
            <a:avLst/>
          </a:prstGeom>
          <a:noFill/>
        </p:spPr>
        <p:txBody>
          <a:bodyPr wrap="square" rtlCol="0">
            <a:spAutoFit/>
          </a:bodyPr>
          <a:lstStyle/>
          <a:p>
            <a:pPr algn="ctr"/>
            <a:r>
              <a:rPr kumimoji="1" lang="en-US" altLang="ja-JP" sz="3600" dirty="0">
                <a:hlinkClick r:id="rId5"/>
              </a:rPr>
              <a:t>https://youtu.be/Jj4-LGxHGKQ</a:t>
            </a:r>
            <a:endParaRPr kumimoji="1" lang="ja-JP" altLang="en-US" sz="3600" dirty="0"/>
          </a:p>
        </p:txBody>
      </p:sp>
    </p:spTree>
    <p:extLst>
      <p:ext uri="{BB962C8B-B14F-4D97-AF65-F5344CB8AC3E}">
        <p14:creationId xmlns:p14="http://schemas.microsoft.com/office/powerpoint/2010/main" val="3566966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ECE5744A-938D-4816-8649-803ADB93576D}"/>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b="61111"/>
          <a:stretch/>
        </p:blipFill>
        <p:spPr>
          <a:xfrm>
            <a:off x="0" y="0"/>
            <a:ext cx="12192000" cy="3355596"/>
          </a:xfrm>
          <a:prstGeom prst="rect">
            <a:avLst/>
          </a:prstGeom>
        </p:spPr>
      </p:pic>
      <p:sp>
        <p:nvSpPr>
          <p:cNvPr id="4" name="タイトル 3"/>
          <p:cNvSpPr>
            <a:spLocks noGrp="1"/>
          </p:cNvSpPr>
          <p:nvPr>
            <p:ph type="title"/>
          </p:nvPr>
        </p:nvSpPr>
        <p:spPr>
          <a:xfrm>
            <a:off x="685800" y="1335237"/>
            <a:ext cx="11182350" cy="3184585"/>
          </a:xfrm>
        </p:spPr>
        <p:txBody>
          <a:bodyPr>
            <a:noAutofit/>
          </a:bodyPr>
          <a:lstStyle/>
          <a:p>
            <a:r>
              <a:rPr lang="ja-JP" altLang="en-US" sz="48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t>みなさんは、二人にどんなアドバイスをしますか？</a:t>
            </a:r>
            <a:br>
              <a:rPr lang="en-US" altLang="ja-JP" sz="48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br>
            <a:br>
              <a:rPr lang="en-US" altLang="ja-JP" sz="48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br>
            <a:r>
              <a:rPr lang="ja-JP" altLang="en-US" sz="48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t>個人とグループで考えてみましょう！</a:t>
            </a:r>
          </a:p>
        </p:txBody>
      </p:sp>
      <p:sp>
        <p:nvSpPr>
          <p:cNvPr id="2" name="スライド番号プレースホルダー 1"/>
          <p:cNvSpPr>
            <a:spLocks noGrp="1"/>
          </p:cNvSpPr>
          <p:nvPr>
            <p:ph type="sldNum" sz="quarter" idx="12"/>
          </p:nvPr>
        </p:nvSpPr>
        <p:spPr/>
        <p:txBody>
          <a:bodyPr/>
          <a:lstStyle/>
          <a:p>
            <a:fld id="{78B59F65-F265-4C97-AA07-38C5DCD58F88}" type="slidenum">
              <a:rPr kumimoji="1" lang="ja-JP" altLang="en-US" smtClean="0"/>
              <a:pPr/>
              <a:t>17</a:t>
            </a:fld>
            <a:endParaRPr kumimoji="1" lang="ja-JP" altLang="en-US"/>
          </a:p>
        </p:txBody>
      </p:sp>
      <p:sp>
        <p:nvSpPr>
          <p:cNvPr id="5" name="タイトル 3">
            <a:extLst>
              <a:ext uri="{FF2B5EF4-FFF2-40B4-BE49-F238E27FC236}">
                <a16:creationId xmlns:a16="http://schemas.microsoft.com/office/drawing/2014/main" id="{8DAAF189-0B0B-4DD6-805A-9F2A23947EFD}"/>
              </a:ext>
            </a:extLst>
          </p:cNvPr>
          <p:cNvSpPr txBox="1">
            <a:spLocks/>
          </p:cNvSpPr>
          <p:nvPr/>
        </p:nvSpPr>
        <p:spPr>
          <a:xfrm>
            <a:off x="1429511" y="4947888"/>
            <a:ext cx="9694928" cy="91999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ctr"/>
            <a:r>
              <a:rPr lang="ja-JP" altLang="en-US" sz="48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t>（何人かに発表してもらいます）　　</a:t>
            </a:r>
          </a:p>
        </p:txBody>
      </p:sp>
    </p:spTree>
    <p:extLst>
      <p:ext uri="{BB962C8B-B14F-4D97-AF65-F5344CB8AC3E}">
        <p14:creationId xmlns:p14="http://schemas.microsoft.com/office/powerpoint/2010/main" val="36340982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33F590BE-29BF-48B7-84EC-944DC307FFA3}"/>
              </a:ext>
            </a:extLst>
          </p:cNvPr>
          <p:cNvPicPr>
            <a:picLocks noChangeAspect="1"/>
          </p:cNvPicPr>
          <p:nvPr/>
        </p:nvPicPr>
        <p:blipFill rotWithShape="1">
          <a:blip r:embed="rId3">
            <a:extLst>
              <a:ext uri="{28A0092B-C50C-407E-A947-70E740481C1C}">
                <a14:useLocalDpi xmlns:a14="http://schemas.microsoft.com/office/drawing/2010/main" val="0"/>
              </a:ext>
            </a:extLst>
          </a:blip>
          <a:srcRect b="61111"/>
          <a:stretch/>
        </p:blipFill>
        <p:spPr>
          <a:xfrm>
            <a:off x="0" y="0"/>
            <a:ext cx="12192000" cy="3355596"/>
          </a:xfrm>
          <a:prstGeom prst="rect">
            <a:avLst/>
          </a:prstGeom>
        </p:spPr>
      </p:pic>
      <p:sp>
        <p:nvSpPr>
          <p:cNvPr id="4" name="タイトル 3"/>
          <p:cNvSpPr>
            <a:spLocks noGrp="1"/>
          </p:cNvSpPr>
          <p:nvPr>
            <p:ph type="title"/>
          </p:nvPr>
        </p:nvSpPr>
        <p:spPr>
          <a:xfrm>
            <a:off x="1078992" y="393427"/>
            <a:ext cx="10464800" cy="5330559"/>
          </a:xfrm>
        </p:spPr>
        <p:txBody>
          <a:bodyPr>
            <a:noAutofit/>
          </a:bodyPr>
          <a:lstStyle/>
          <a:p>
            <a:r>
              <a:rPr lang="ja-JP" altLang="en-US" sz="5400" b="1" dirty="0">
                <a:ln>
                  <a:solidFill>
                    <a:schemeClr val="accent1"/>
                  </a:solidFill>
                </a:ln>
                <a:solidFill>
                  <a:srgbClr val="FFFF00"/>
                </a:solidFill>
                <a:effectLst>
                  <a:outerShdw blurRad="38100" dist="38100" dir="2700000" algn="tl">
                    <a:srgbClr val="000000">
                      <a:alpha val="43137"/>
                    </a:srgbClr>
                  </a:outerShdw>
                </a:effectLst>
                <a:highlight>
                  <a:srgbClr val="FF0000"/>
                </a:highlight>
                <a:latin typeface="Meiryo" charset="-128"/>
                <a:ea typeface="Meiryo" charset="-128"/>
                <a:cs typeface="Meiryo" charset="-128"/>
              </a:rPr>
              <a:t>事例に関する解説</a:t>
            </a:r>
            <a:br>
              <a:rPr lang="en-US" altLang="ja-JP" sz="54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br>
            <a:br>
              <a:rPr lang="en-US" altLang="ja-JP" sz="54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br>
            <a:r>
              <a:rPr lang="ja-JP" altLang="en-US" sz="54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t>①　</a:t>
            </a:r>
            <a:r>
              <a:rPr lang="en-US" altLang="ja-JP" sz="54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t>SNS</a:t>
            </a:r>
            <a:r>
              <a:rPr lang="ja-JP" altLang="en-US" sz="54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t>との付き合い方</a:t>
            </a:r>
            <a:br>
              <a:rPr lang="en-US" altLang="ja-JP" sz="54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br>
            <a:r>
              <a:rPr lang="ja-JP" altLang="en-US" sz="54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t>②　著作権や肖像権の侵害</a:t>
            </a:r>
            <a:br>
              <a:rPr lang="en-US" altLang="ja-JP" sz="54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br>
            <a:r>
              <a:rPr lang="ja-JP" altLang="en-US" sz="54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t>③　情報の特性</a:t>
            </a:r>
            <a:br>
              <a:rPr lang="en-US" altLang="ja-JP" sz="54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br>
            <a:r>
              <a:rPr lang="en-US" altLang="ja-JP" sz="54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t>     </a:t>
            </a:r>
            <a:r>
              <a:rPr lang="ja-JP" altLang="en-US" sz="54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t>（拡散性、信憑性など）</a:t>
            </a:r>
          </a:p>
        </p:txBody>
      </p:sp>
      <p:sp>
        <p:nvSpPr>
          <p:cNvPr id="2" name="スライド番号プレースホルダー 1"/>
          <p:cNvSpPr>
            <a:spLocks noGrp="1"/>
          </p:cNvSpPr>
          <p:nvPr>
            <p:ph type="sldNum" sz="quarter" idx="12"/>
          </p:nvPr>
        </p:nvSpPr>
        <p:spPr/>
        <p:txBody>
          <a:bodyPr/>
          <a:lstStyle/>
          <a:p>
            <a:fld id="{78B59F65-F265-4C97-AA07-38C5DCD58F88}" type="slidenum">
              <a:rPr kumimoji="1" lang="ja-JP" altLang="en-US" smtClean="0"/>
              <a:pPr/>
              <a:t>18</a:t>
            </a:fld>
            <a:endParaRPr kumimoji="1" lang="ja-JP" altLang="en-US"/>
          </a:p>
        </p:txBody>
      </p:sp>
      <p:sp>
        <p:nvSpPr>
          <p:cNvPr id="5" name="タイトル 3">
            <a:extLst>
              <a:ext uri="{FF2B5EF4-FFF2-40B4-BE49-F238E27FC236}">
                <a16:creationId xmlns:a16="http://schemas.microsoft.com/office/drawing/2014/main" id="{8DAAF189-0B0B-4DD6-805A-9F2A23947EFD}"/>
              </a:ext>
            </a:extLst>
          </p:cNvPr>
          <p:cNvSpPr txBox="1">
            <a:spLocks/>
          </p:cNvSpPr>
          <p:nvPr/>
        </p:nvSpPr>
        <p:spPr>
          <a:xfrm>
            <a:off x="2226816" y="4620324"/>
            <a:ext cx="8169152" cy="185116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ctr"/>
            <a:r>
              <a:rPr lang="ja-JP" altLang="en-US" sz="36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t>　　</a:t>
            </a:r>
          </a:p>
        </p:txBody>
      </p:sp>
      <p:sp>
        <p:nvSpPr>
          <p:cNvPr id="7" name="テキスト ボックス 6">
            <a:extLst>
              <a:ext uri="{FF2B5EF4-FFF2-40B4-BE49-F238E27FC236}">
                <a16:creationId xmlns:a16="http://schemas.microsoft.com/office/drawing/2014/main" id="{F4C3908A-138A-43DC-8628-47AD1942EE18}"/>
              </a:ext>
            </a:extLst>
          </p:cNvPr>
          <p:cNvSpPr txBox="1"/>
          <p:nvPr/>
        </p:nvSpPr>
        <p:spPr>
          <a:xfrm>
            <a:off x="5907137" y="4620324"/>
            <a:ext cx="2007831" cy="307777"/>
          </a:xfrm>
          <a:prstGeom prst="rect">
            <a:avLst/>
          </a:prstGeom>
          <a:noFill/>
        </p:spPr>
        <p:txBody>
          <a:bodyPr wrap="square" rtlCol="0">
            <a:spAutoFit/>
          </a:bodyPr>
          <a:lstStyle/>
          <a:p>
            <a:r>
              <a:rPr kumimoji="1" lang="ja-JP" altLang="en-US" sz="1400" b="1" dirty="0"/>
              <a:t>しん    ぴょう      せい</a:t>
            </a:r>
          </a:p>
        </p:txBody>
      </p:sp>
    </p:spTree>
    <p:extLst>
      <p:ext uri="{BB962C8B-B14F-4D97-AF65-F5344CB8AC3E}">
        <p14:creationId xmlns:p14="http://schemas.microsoft.com/office/powerpoint/2010/main" val="17495930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9C1D76D7-54CB-46A0-96DB-23A43B1FCE0C}"/>
              </a:ext>
            </a:extLst>
          </p:cNvPr>
          <p:cNvPicPr>
            <a:picLocks noChangeAspect="1"/>
          </p:cNvPicPr>
          <p:nvPr/>
        </p:nvPicPr>
        <p:blipFill rotWithShape="1">
          <a:blip r:embed="rId3">
            <a:extLst>
              <a:ext uri="{28A0092B-C50C-407E-A947-70E740481C1C}">
                <a14:useLocalDpi xmlns:a14="http://schemas.microsoft.com/office/drawing/2010/main" val="0"/>
              </a:ext>
            </a:extLst>
          </a:blip>
          <a:srcRect b="61111"/>
          <a:stretch/>
        </p:blipFill>
        <p:spPr>
          <a:xfrm>
            <a:off x="0" y="0"/>
            <a:ext cx="12192000" cy="3355596"/>
          </a:xfrm>
          <a:prstGeom prst="rect">
            <a:avLst/>
          </a:prstGeom>
        </p:spPr>
      </p:pic>
      <p:sp>
        <p:nvSpPr>
          <p:cNvPr id="4" name="タイトル 3"/>
          <p:cNvSpPr>
            <a:spLocks noGrp="1"/>
          </p:cNvSpPr>
          <p:nvPr>
            <p:ph type="title"/>
          </p:nvPr>
        </p:nvSpPr>
        <p:spPr>
          <a:xfrm>
            <a:off x="989120" y="1035539"/>
            <a:ext cx="8993080" cy="1982297"/>
          </a:xfrm>
        </p:spPr>
        <p:txBody>
          <a:bodyPr>
            <a:normAutofit/>
          </a:bodyPr>
          <a:lstStyle/>
          <a:p>
            <a:r>
              <a:rPr lang="ja-JP" altLang="en-US" sz="5400" b="1" dirty="0">
                <a:ln>
                  <a:solidFill>
                    <a:schemeClr val="accent1"/>
                  </a:solidFill>
                </a:ln>
                <a:solidFill>
                  <a:srgbClr val="FFFF00"/>
                </a:solidFill>
                <a:effectLst>
                  <a:outerShdw blurRad="38100" dist="38100" dir="2700000" algn="tl">
                    <a:srgbClr val="000000">
                      <a:alpha val="43137"/>
                    </a:srgbClr>
                  </a:outerShdw>
                </a:effectLst>
                <a:highlight>
                  <a:srgbClr val="FF0000"/>
                </a:highlight>
                <a:latin typeface="Meiryo" charset="-128"/>
                <a:ea typeface="Meiryo" charset="-128"/>
                <a:cs typeface="Meiryo" charset="-128"/>
              </a:rPr>
              <a:t>事例に関する解説</a:t>
            </a:r>
            <a:br>
              <a:rPr lang="en-US" altLang="ja-JP" sz="36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br>
            <a:br>
              <a:rPr lang="en-US" altLang="ja-JP" sz="36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br>
            <a:r>
              <a:rPr lang="ja-JP" altLang="en-US" sz="36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t>　</a:t>
            </a:r>
          </a:p>
        </p:txBody>
      </p:sp>
      <p:sp>
        <p:nvSpPr>
          <p:cNvPr id="2" name="スライド番号プレースホルダー 1"/>
          <p:cNvSpPr>
            <a:spLocks noGrp="1"/>
          </p:cNvSpPr>
          <p:nvPr>
            <p:ph type="sldNum" sz="quarter" idx="12"/>
          </p:nvPr>
        </p:nvSpPr>
        <p:spPr/>
        <p:txBody>
          <a:bodyPr/>
          <a:lstStyle/>
          <a:p>
            <a:fld id="{78B59F65-F265-4C97-AA07-38C5DCD58F88}" type="slidenum">
              <a:rPr kumimoji="1" lang="ja-JP" altLang="en-US" smtClean="0"/>
              <a:pPr/>
              <a:t>19</a:t>
            </a:fld>
            <a:endParaRPr kumimoji="1" lang="ja-JP" altLang="en-US"/>
          </a:p>
        </p:txBody>
      </p:sp>
      <p:sp>
        <p:nvSpPr>
          <p:cNvPr id="5" name="タイトル 3">
            <a:extLst>
              <a:ext uri="{FF2B5EF4-FFF2-40B4-BE49-F238E27FC236}">
                <a16:creationId xmlns:a16="http://schemas.microsoft.com/office/drawing/2014/main" id="{8DAAF189-0B0B-4DD6-805A-9F2A23947EFD}"/>
              </a:ext>
            </a:extLst>
          </p:cNvPr>
          <p:cNvSpPr txBox="1">
            <a:spLocks/>
          </p:cNvSpPr>
          <p:nvPr/>
        </p:nvSpPr>
        <p:spPr>
          <a:xfrm>
            <a:off x="2226816" y="4620324"/>
            <a:ext cx="8169152" cy="185116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ctr"/>
            <a:r>
              <a:rPr lang="ja-JP" altLang="en-US" sz="36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t>　　</a:t>
            </a:r>
          </a:p>
        </p:txBody>
      </p:sp>
      <p:sp>
        <p:nvSpPr>
          <p:cNvPr id="6" name="タイトル 1">
            <a:extLst>
              <a:ext uri="{FF2B5EF4-FFF2-40B4-BE49-F238E27FC236}">
                <a16:creationId xmlns:a16="http://schemas.microsoft.com/office/drawing/2014/main" id="{007AB296-4D05-4D88-9BE1-4215EFCDB5B7}"/>
              </a:ext>
            </a:extLst>
          </p:cNvPr>
          <p:cNvSpPr txBox="1">
            <a:spLocks/>
          </p:cNvSpPr>
          <p:nvPr/>
        </p:nvSpPr>
        <p:spPr>
          <a:xfrm>
            <a:off x="1825840" y="2593188"/>
            <a:ext cx="8845728" cy="764375"/>
          </a:xfrm>
          <a:prstGeom prst="rect">
            <a:avLst/>
          </a:prstGeom>
          <a:solidFill>
            <a:schemeClr val="accent4">
              <a:lumMod val="20000"/>
              <a:lumOff val="80000"/>
            </a:schemeClr>
          </a:solidFill>
        </p:spPr>
        <p:txBody>
          <a:bodyPr vert="horz" lIns="84406" tIns="42203" rIns="84406" bIns="42203"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sz="4000" b="1" dirty="0">
                <a:solidFill>
                  <a:srgbClr val="FF0000"/>
                </a:solidFill>
                <a:effectLst>
                  <a:outerShdw blurRad="38100" dist="38100" dir="2700000" algn="tl">
                    <a:srgbClr val="000000">
                      <a:alpha val="43137"/>
                    </a:srgbClr>
                  </a:outerShdw>
                </a:effectLst>
                <a:latin typeface="Meiryo" charset="-128"/>
                <a:ea typeface="Meiryo" charset="-128"/>
                <a:cs typeface="Meiryo" charset="-128"/>
              </a:rPr>
              <a:t>●肖像権を侵害した使い方</a:t>
            </a:r>
            <a:endParaRPr lang="en-US" altLang="ja-JP" sz="4000" b="1" dirty="0">
              <a:solidFill>
                <a:srgbClr val="FF0000"/>
              </a:solidFill>
              <a:effectLst>
                <a:outerShdw blurRad="38100" dist="38100" dir="2700000" algn="tl">
                  <a:srgbClr val="000000">
                    <a:alpha val="43137"/>
                  </a:srgbClr>
                </a:outerShdw>
              </a:effectLst>
              <a:latin typeface="Meiryo" charset="-128"/>
              <a:ea typeface="Meiryo" charset="-128"/>
              <a:cs typeface="Meiryo" charset="-128"/>
            </a:endParaRPr>
          </a:p>
        </p:txBody>
      </p:sp>
      <p:sp>
        <p:nvSpPr>
          <p:cNvPr id="7" name="タイトル 1">
            <a:extLst>
              <a:ext uri="{FF2B5EF4-FFF2-40B4-BE49-F238E27FC236}">
                <a16:creationId xmlns:a16="http://schemas.microsoft.com/office/drawing/2014/main" id="{45489022-07C5-47B1-8D2E-3B4DB1C334E4}"/>
              </a:ext>
            </a:extLst>
          </p:cNvPr>
          <p:cNvSpPr txBox="1">
            <a:spLocks/>
          </p:cNvSpPr>
          <p:nvPr/>
        </p:nvSpPr>
        <p:spPr>
          <a:xfrm>
            <a:off x="1825841" y="3892474"/>
            <a:ext cx="8842160" cy="764375"/>
          </a:xfrm>
          <a:prstGeom prst="rect">
            <a:avLst/>
          </a:prstGeom>
          <a:solidFill>
            <a:schemeClr val="accent4">
              <a:lumMod val="20000"/>
              <a:lumOff val="80000"/>
            </a:schemeClr>
          </a:solidFill>
        </p:spPr>
        <p:txBody>
          <a:bodyPr vert="horz" lIns="84406" tIns="42203" rIns="84406" bIns="42203"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sz="4000" b="1" dirty="0">
                <a:solidFill>
                  <a:srgbClr val="FF0000"/>
                </a:solidFill>
                <a:effectLst>
                  <a:outerShdw blurRad="38100" dist="38100" dir="2700000" algn="tl">
                    <a:srgbClr val="000000">
                      <a:alpha val="43137"/>
                    </a:srgbClr>
                  </a:outerShdw>
                </a:effectLst>
                <a:latin typeface="Meiryo" charset="-128"/>
                <a:ea typeface="Meiryo" charset="-128"/>
                <a:cs typeface="Meiryo" charset="-128"/>
              </a:rPr>
              <a:t>●簡単にできてしまう違法行為</a:t>
            </a:r>
            <a:endParaRPr lang="en-US" altLang="ja-JP" sz="4000" b="1" dirty="0">
              <a:solidFill>
                <a:srgbClr val="FF0000"/>
              </a:solidFill>
              <a:effectLst>
                <a:outerShdw blurRad="38100" dist="38100" dir="2700000" algn="tl">
                  <a:srgbClr val="000000">
                    <a:alpha val="43137"/>
                  </a:srgbClr>
                </a:outerShdw>
              </a:effectLst>
              <a:latin typeface="Meiryo" charset="-128"/>
              <a:ea typeface="Meiryo" charset="-128"/>
              <a:cs typeface="Meiryo" charset="-128"/>
            </a:endParaRPr>
          </a:p>
        </p:txBody>
      </p:sp>
      <p:sp>
        <p:nvSpPr>
          <p:cNvPr id="9" name="タイトル 1">
            <a:extLst>
              <a:ext uri="{FF2B5EF4-FFF2-40B4-BE49-F238E27FC236}">
                <a16:creationId xmlns:a16="http://schemas.microsoft.com/office/drawing/2014/main" id="{F1DB97D9-AF54-45BF-95EE-937DF01D9DD7}"/>
              </a:ext>
            </a:extLst>
          </p:cNvPr>
          <p:cNvSpPr txBox="1">
            <a:spLocks/>
          </p:cNvSpPr>
          <p:nvPr/>
        </p:nvSpPr>
        <p:spPr>
          <a:xfrm>
            <a:off x="1825840" y="5223349"/>
            <a:ext cx="8842161" cy="764375"/>
          </a:xfrm>
          <a:prstGeom prst="rect">
            <a:avLst/>
          </a:prstGeom>
          <a:solidFill>
            <a:schemeClr val="accent4">
              <a:lumMod val="20000"/>
              <a:lumOff val="80000"/>
            </a:schemeClr>
          </a:solidFill>
        </p:spPr>
        <p:txBody>
          <a:bodyPr vert="horz" lIns="84406" tIns="42203" rIns="84406" bIns="42203"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sz="3600" b="1" dirty="0">
                <a:solidFill>
                  <a:srgbClr val="FF0000"/>
                </a:solidFill>
                <a:effectLst>
                  <a:outerShdw blurRad="38100" dist="38100" dir="2700000" algn="tl">
                    <a:srgbClr val="000000">
                      <a:alpha val="43137"/>
                    </a:srgbClr>
                  </a:outerShdw>
                </a:effectLst>
                <a:latin typeface="Meiryo" charset="-128"/>
                <a:ea typeface="Meiryo" charset="-128"/>
                <a:cs typeface="Meiryo" charset="-128"/>
              </a:rPr>
              <a:t>●バズりたいという理由での投稿</a:t>
            </a:r>
            <a:endParaRPr lang="en-US" altLang="ja-JP" sz="3600" b="1" dirty="0">
              <a:solidFill>
                <a:srgbClr val="FF0000"/>
              </a:solidFill>
              <a:effectLst>
                <a:outerShdw blurRad="38100" dist="38100" dir="2700000" algn="tl">
                  <a:srgbClr val="000000">
                    <a:alpha val="43137"/>
                  </a:srgbClr>
                </a:outerShdw>
              </a:effectLst>
              <a:latin typeface="Meiryo" charset="-128"/>
              <a:ea typeface="Meiryo" charset="-128"/>
              <a:cs typeface="Meiryo" charset="-128"/>
            </a:endParaRPr>
          </a:p>
        </p:txBody>
      </p:sp>
    </p:spTree>
    <p:extLst>
      <p:ext uri="{BB962C8B-B14F-4D97-AF65-F5344CB8AC3E}">
        <p14:creationId xmlns:p14="http://schemas.microsoft.com/office/powerpoint/2010/main" val="1807928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5A06D50D-F8B7-4CED-AFC4-FDF0BA6EBB00}"/>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b="61111"/>
          <a:stretch/>
        </p:blipFill>
        <p:spPr>
          <a:xfrm>
            <a:off x="0" y="0"/>
            <a:ext cx="12192000" cy="3355596"/>
          </a:xfrm>
          <a:prstGeom prst="rect">
            <a:avLst/>
          </a:prstGeom>
        </p:spPr>
      </p:pic>
      <p:sp>
        <p:nvSpPr>
          <p:cNvPr id="4" name="タイトル 3"/>
          <p:cNvSpPr>
            <a:spLocks noGrp="1"/>
          </p:cNvSpPr>
          <p:nvPr>
            <p:ph type="title"/>
          </p:nvPr>
        </p:nvSpPr>
        <p:spPr>
          <a:xfrm>
            <a:off x="1036599" y="-73404"/>
            <a:ext cx="8907501" cy="6858000"/>
          </a:xfrm>
          <a:ln>
            <a:noFill/>
          </a:ln>
        </p:spPr>
        <p:txBody>
          <a:bodyPr>
            <a:normAutofit fontScale="90000"/>
          </a:bodyPr>
          <a:lstStyle/>
          <a:p>
            <a:pPr>
              <a:lnSpc>
                <a:spcPct val="100000"/>
              </a:lnSpc>
            </a:pPr>
            <a:r>
              <a:rPr lang="ja-JP" altLang="en-US" sz="54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t>情報モラル講演会</a:t>
            </a:r>
            <a:br>
              <a:rPr lang="en-US" altLang="ja-JP" sz="54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br>
            <a:r>
              <a:rPr lang="ja-JP" altLang="en-US" sz="54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t>　</a:t>
            </a:r>
            <a:r>
              <a:rPr lang="ja-JP" altLang="en-US" sz="4000" b="1" dirty="0">
                <a:ln>
                  <a:solidFill>
                    <a:schemeClr val="accent1"/>
                  </a:solidFill>
                </a:ln>
                <a:solidFill>
                  <a:srgbClr val="FF0000"/>
                </a:solidFill>
                <a:effectLst>
                  <a:outerShdw blurRad="38100" dist="38100" dir="2700000" algn="tl">
                    <a:srgbClr val="000000">
                      <a:alpha val="43137"/>
                    </a:srgbClr>
                  </a:outerShdw>
                </a:effectLst>
                <a:latin typeface="Meiryo" charset="-128"/>
                <a:ea typeface="Meiryo" charset="-128"/>
                <a:cs typeface="Meiryo" charset="-128"/>
              </a:rPr>
              <a:t>〇はじめに</a:t>
            </a:r>
            <a:br>
              <a:rPr lang="en-US" altLang="ja-JP" sz="4000" b="1" dirty="0">
                <a:ln>
                  <a:solidFill>
                    <a:schemeClr val="accent1"/>
                  </a:solidFill>
                </a:ln>
                <a:solidFill>
                  <a:srgbClr val="FF0000"/>
                </a:solidFill>
                <a:effectLst>
                  <a:outerShdw blurRad="38100" dist="38100" dir="2700000" algn="tl">
                    <a:srgbClr val="000000">
                      <a:alpha val="43137"/>
                    </a:srgbClr>
                  </a:outerShdw>
                </a:effectLst>
                <a:latin typeface="Meiryo" charset="-128"/>
                <a:ea typeface="Meiryo" charset="-128"/>
                <a:cs typeface="Meiryo" charset="-128"/>
              </a:rPr>
            </a:br>
            <a:r>
              <a:rPr lang="ja-JP" altLang="en-US" sz="1300" dirty="0">
                <a:ln>
                  <a:solidFill>
                    <a:schemeClr val="accent1"/>
                  </a:solidFill>
                </a:ln>
                <a:solidFill>
                  <a:srgbClr val="FF0000"/>
                </a:solidFill>
                <a:latin typeface="Meiryo" charset="-128"/>
                <a:ea typeface="Meiryo" charset="-128"/>
                <a:cs typeface="Meiryo" charset="-128"/>
              </a:rPr>
              <a:t>　　　　　　</a:t>
            </a:r>
            <a:r>
              <a:rPr lang="ja-JP" altLang="en-US" sz="1600" dirty="0">
                <a:ln>
                  <a:solidFill>
                    <a:schemeClr val="accent1"/>
                  </a:solidFill>
                </a:ln>
                <a:solidFill>
                  <a:srgbClr val="FF0000"/>
                </a:solidFill>
                <a:effectLst>
                  <a:outerShdw blurRad="38100" dist="38100" dir="2700000" algn="tl">
                    <a:srgbClr val="000000">
                      <a:alpha val="43137"/>
                    </a:srgbClr>
                  </a:outerShdw>
                </a:effectLst>
                <a:latin typeface="Meiryo" charset="-128"/>
                <a:ea typeface="Meiryo" charset="-128"/>
                <a:cs typeface="Meiryo" charset="-128"/>
              </a:rPr>
              <a:t>　</a:t>
            </a:r>
            <a:r>
              <a:rPr lang="ja-JP" altLang="en-US" sz="4000" b="1" dirty="0">
                <a:ln>
                  <a:solidFill>
                    <a:schemeClr val="accent1"/>
                  </a:solidFill>
                </a:ln>
                <a:solidFill>
                  <a:srgbClr val="FF0000"/>
                </a:solidFill>
                <a:effectLst>
                  <a:outerShdw blurRad="38100" dist="38100" dir="2700000" algn="tl">
                    <a:srgbClr val="000000">
                      <a:alpha val="43137"/>
                    </a:srgbClr>
                  </a:outerShdw>
                </a:effectLst>
                <a:latin typeface="Meiryo" charset="-128"/>
                <a:ea typeface="Meiryo" charset="-128"/>
                <a:cs typeface="Meiryo" charset="-128"/>
              </a:rPr>
              <a:t>自己紹介</a:t>
            </a:r>
            <a:br>
              <a:rPr lang="en-US" altLang="ja-JP" sz="4000" b="1" dirty="0">
                <a:ln>
                  <a:solidFill>
                    <a:schemeClr val="accent1"/>
                  </a:solidFill>
                </a:ln>
                <a:solidFill>
                  <a:srgbClr val="FF0000"/>
                </a:solidFill>
                <a:effectLst>
                  <a:outerShdw blurRad="38100" dist="38100" dir="2700000" algn="tl">
                    <a:srgbClr val="000000">
                      <a:alpha val="43137"/>
                    </a:srgbClr>
                  </a:outerShdw>
                </a:effectLst>
                <a:latin typeface="Meiryo" charset="-128"/>
                <a:ea typeface="Meiryo" charset="-128"/>
                <a:cs typeface="Meiryo" charset="-128"/>
              </a:rPr>
            </a:br>
            <a:r>
              <a:rPr lang="ja-JP" altLang="en-US" sz="4000" b="1" dirty="0">
                <a:ln>
                  <a:solidFill>
                    <a:schemeClr val="accent1"/>
                  </a:solidFill>
                </a:ln>
                <a:solidFill>
                  <a:srgbClr val="FF0000"/>
                </a:solidFill>
                <a:effectLst>
                  <a:outerShdw blurRad="38100" dist="38100" dir="2700000" algn="tl">
                    <a:srgbClr val="000000">
                      <a:alpha val="43137"/>
                    </a:srgbClr>
                  </a:outerShdw>
                </a:effectLst>
                <a:latin typeface="Meiryo" charset="-128"/>
                <a:ea typeface="Meiryo" charset="-128"/>
                <a:cs typeface="Meiryo" charset="-128"/>
              </a:rPr>
              <a:t>　　 </a:t>
            </a:r>
            <a:r>
              <a:rPr lang="en-US" altLang="ja-JP" sz="4000" b="1" dirty="0">
                <a:ln>
                  <a:solidFill>
                    <a:schemeClr val="accent1"/>
                  </a:solidFill>
                </a:ln>
                <a:solidFill>
                  <a:srgbClr val="FF0000"/>
                </a:solidFill>
                <a:effectLst>
                  <a:outerShdw blurRad="38100" dist="38100" dir="2700000" algn="tl">
                    <a:srgbClr val="000000">
                      <a:alpha val="43137"/>
                    </a:srgbClr>
                  </a:outerShdw>
                </a:effectLst>
                <a:latin typeface="Meiryo" charset="-128"/>
                <a:ea typeface="Meiryo" charset="-128"/>
                <a:cs typeface="Meiryo" charset="-128"/>
              </a:rPr>
              <a:t>SNS</a:t>
            </a:r>
            <a:r>
              <a:rPr lang="ja-JP" altLang="en-US" sz="4000" b="1" dirty="0">
                <a:ln>
                  <a:solidFill>
                    <a:schemeClr val="accent1"/>
                  </a:solidFill>
                </a:ln>
                <a:solidFill>
                  <a:srgbClr val="FF0000"/>
                </a:solidFill>
                <a:effectLst>
                  <a:outerShdw blurRad="38100" dist="38100" dir="2700000" algn="tl">
                    <a:srgbClr val="000000">
                      <a:alpha val="43137"/>
                    </a:srgbClr>
                  </a:outerShdw>
                </a:effectLst>
                <a:latin typeface="Meiryo" charset="-128"/>
                <a:ea typeface="Meiryo" charset="-128"/>
                <a:cs typeface="Meiryo" charset="-128"/>
              </a:rPr>
              <a:t>の種類と危険性</a:t>
            </a:r>
            <a:br>
              <a:rPr lang="en-US" altLang="ja-JP" sz="4000" b="1" u="sng" dirty="0">
                <a:ln>
                  <a:solidFill>
                    <a:schemeClr val="accent1"/>
                  </a:solidFill>
                </a:ln>
                <a:solidFill>
                  <a:srgbClr val="FF0000"/>
                </a:solidFill>
                <a:effectLst>
                  <a:outerShdw blurRad="38100" dist="38100" dir="2700000" algn="tl">
                    <a:srgbClr val="000000">
                      <a:alpha val="43137"/>
                    </a:srgbClr>
                  </a:outerShdw>
                </a:effectLst>
                <a:latin typeface="Meiryo" charset="-128"/>
                <a:ea typeface="Meiryo" charset="-128"/>
                <a:cs typeface="Meiryo" charset="-128"/>
              </a:rPr>
            </a:br>
            <a:br>
              <a:rPr lang="en-US" altLang="ja-JP" sz="4000" b="1" u="sng" dirty="0">
                <a:ln>
                  <a:solidFill>
                    <a:schemeClr val="accent1"/>
                  </a:solidFill>
                </a:ln>
                <a:solidFill>
                  <a:srgbClr val="FF0000"/>
                </a:solidFill>
                <a:effectLst>
                  <a:outerShdw blurRad="38100" dist="38100" dir="2700000" algn="tl">
                    <a:srgbClr val="000000">
                      <a:alpha val="43137"/>
                    </a:srgbClr>
                  </a:outerShdw>
                </a:effectLst>
                <a:latin typeface="Meiryo" charset="-128"/>
                <a:ea typeface="Meiryo" charset="-128"/>
                <a:cs typeface="Meiryo" charset="-128"/>
              </a:rPr>
            </a:br>
            <a:r>
              <a:rPr lang="ja-JP" altLang="en-US" sz="40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t>　 〇事例から考えよう</a:t>
            </a:r>
            <a:br>
              <a:rPr lang="en-US" altLang="ja-JP" sz="40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br>
            <a:r>
              <a:rPr lang="ja-JP" altLang="en-US" sz="40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t>　　 便利なアプリとの付き合い方</a:t>
            </a:r>
            <a:br>
              <a:rPr lang="en-US" altLang="ja-JP" sz="40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br>
            <a:r>
              <a:rPr lang="ja-JP" altLang="en-US" sz="40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t>　　 動画を投稿する時に気を付けること</a:t>
            </a:r>
            <a:br>
              <a:rPr lang="en-US" altLang="ja-JP" sz="40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br>
            <a:r>
              <a:rPr lang="ja-JP" altLang="en-US" sz="40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t>　 </a:t>
            </a:r>
            <a:br>
              <a:rPr lang="en-US" altLang="ja-JP" sz="40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br>
            <a:r>
              <a:rPr lang="ja-JP" altLang="en-US" sz="40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t>　〇まとめ</a:t>
            </a:r>
          </a:p>
        </p:txBody>
      </p:sp>
      <p:sp>
        <p:nvSpPr>
          <p:cNvPr id="2" name="スライド番号プレースホルダー 1"/>
          <p:cNvSpPr>
            <a:spLocks noGrp="1"/>
          </p:cNvSpPr>
          <p:nvPr>
            <p:ph type="sldNum" sz="quarter" idx="12"/>
          </p:nvPr>
        </p:nvSpPr>
        <p:spPr/>
        <p:txBody>
          <a:bodyPr/>
          <a:lstStyle/>
          <a:p>
            <a:fld id="{78B59F65-F265-4C97-AA07-38C5DCD58F88}" type="slidenum">
              <a:rPr kumimoji="1" lang="ja-JP" altLang="en-US" smtClean="0"/>
              <a:pPr/>
              <a:t>2</a:t>
            </a:fld>
            <a:endParaRPr kumimoji="1" lang="ja-JP" altLang="en-US"/>
          </a:p>
        </p:txBody>
      </p:sp>
    </p:spTree>
    <p:extLst>
      <p:ext uri="{BB962C8B-B14F-4D97-AF65-F5344CB8AC3E}">
        <p14:creationId xmlns:p14="http://schemas.microsoft.com/office/powerpoint/2010/main" val="35293587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4B33F4C1-B5B9-44D9-AB72-901D281C052D}"/>
              </a:ext>
            </a:extLst>
          </p:cNvPr>
          <p:cNvPicPr>
            <a:picLocks noChangeAspect="1"/>
          </p:cNvPicPr>
          <p:nvPr/>
        </p:nvPicPr>
        <p:blipFill rotWithShape="1">
          <a:blip r:embed="rId3">
            <a:extLst>
              <a:ext uri="{28A0092B-C50C-407E-A947-70E740481C1C}">
                <a14:useLocalDpi xmlns:a14="http://schemas.microsoft.com/office/drawing/2010/main" val="0"/>
              </a:ext>
            </a:extLst>
          </a:blip>
          <a:srcRect b="61111"/>
          <a:stretch/>
        </p:blipFill>
        <p:spPr>
          <a:xfrm>
            <a:off x="0" y="0"/>
            <a:ext cx="12192000" cy="3355596"/>
          </a:xfrm>
          <a:prstGeom prst="rect">
            <a:avLst/>
          </a:prstGeom>
        </p:spPr>
      </p:pic>
      <p:sp>
        <p:nvSpPr>
          <p:cNvPr id="4" name="タイトル 3"/>
          <p:cNvSpPr>
            <a:spLocks noGrp="1"/>
          </p:cNvSpPr>
          <p:nvPr>
            <p:ph type="title"/>
          </p:nvPr>
        </p:nvSpPr>
        <p:spPr>
          <a:xfrm>
            <a:off x="-215901" y="3355596"/>
            <a:ext cx="12623799" cy="1267204"/>
          </a:xfrm>
          <a:ln>
            <a:noFill/>
          </a:ln>
        </p:spPr>
        <p:txBody>
          <a:bodyPr>
            <a:noAutofit/>
          </a:bodyPr>
          <a:lstStyle/>
          <a:p>
            <a:pPr algn="ctr"/>
            <a:br>
              <a:rPr lang="en-US" altLang="ja-JP" sz="4000" b="1" dirty="0">
                <a:solidFill>
                  <a:srgbClr val="FFFF00"/>
                </a:solidFill>
                <a:effectLst>
                  <a:outerShdw blurRad="38100" dist="38100" dir="2700000" algn="tl">
                    <a:srgbClr val="000000">
                      <a:alpha val="43137"/>
                    </a:srgbClr>
                  </a:outerShdw>
                </a:effectLst>
                <a:latin typeface="Meiryo" charset="-128"/>
                <a:ea typeface="Meiryo" charset="-128"/>
                <a:cs typeface="Meiryo" charset="-128"/>
              </a:rPr>
            </a:br>
            <a:r>
              <a:rPr lang="en-US" altLang="ja-JP" sz="40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t>〜</a:t>
            </a:r>
            <a:r>
              <a:rPr lang="ja-JP" altLang="en-US" sz="40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t>それって違法（犯罪）って知っていますか？</a:t>
            </a:r>
            <a:r>
              <a:rPr lang="en-US" altLang="ja-JP" sz="40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t>〜</a:t>
            </a:r>
            <a:endParaRPr lang="ja-JP" altLang="en-US" sz="40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endParaRPr>
          </a:p>
        </p:txBody>
      </p:sp>
      <p:sp>
        <p:nvSpPr>
          <p:cNvPr id="2" name="スライド番号プレースホルダー 1"/>
          <p:cNvSpPr>
            <a:spLocks noGrp="1"/>
          </p:cNvSpPr>
          <p:nvPr>
            <p:ph type="sldNum" sz="quarter" idx="12"/>
          </p:nvPr>
        </p:nvSpPr>
        <p:spPr/>
        <p:txBody>
          <a:bodyPr/>
          <a:lstStyle/>
          <a:p>
            <a:fld id="{78B59F65-F265-4C97-AA07-38C5DCD58F88}" type="slidenum">
              <a:rPr kumimoji="1" lang="ja-JP" altLang="en-US" smtClean="0"/>
              <a:pPr/>
              <a:t>20</a:t>
            </a:fld>
            <a:endParaRPr kumimoji="1" lang="ja-JP" altLang="en-US"/>
          </a:p>
        </p:txBody>
      </p:sp>
      <p:sp>
        <p:nvSpPr>
          <p:cNvPr id="6" name="タイトル 3"/>
          <p:cNvSpPr txBox="1">
            <a:spLocks/>
          </p:cNvSpPr>
          <p:nvPr/>
        </p:nvSpPr>
        <p:spPr>
          <a:xfrm>
            <a:off x="-215900" y="2434092"/>
            <a:ext cx="12623799" cy="1192186"/>
          </a:xfrm>
          <a:prstGeom prst="rect">
            <a:avLst/>
          </a:prstGeom>
          <a:ln>
            <a:noFill/>
          </a:ln>
        </p:spPr>
        <p:txBody>
          <a:bodyPr vert="horz" lIns="91440" tIns="45720" rIns="91440" bIns="45720" rtlCol="0" anchor="b">
            <a:noAutofit/>
          </a:bodyPr>
          <a:lstStyle>
            <a:lvl1pPr algn="l"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ctr"/>
            <a:r>
              <a:rPr lang="en-US" altLang="ja-JP" sz="72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t>SNS</a:t>
            </a:r>
            <a:r>
              <a:rPr lang="ja-JP" altLang="en-US" sz="72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t>の危険性</a:t>
            </a:r>
            <a:endParaRPr lang="ja-JP" altLang="en-US" sz="44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endParaRPr>
          </a:p>
        </p:txBody>
      </p:sp>
    </p:spTree>
    <p:extLst>
      <p:ext uri="{BB962C8B-B14F-4D97-AF65-F5344CB8AC3E}">
        <p14:creationId xmlns:p14="http://schemas.microsoft.com/office/powerpoint/2010/main" val="6305866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05E70E78-C61F-43FF-B138-CC1728D3F1C9}"/>
              </a:ext>
            </a:extLst>
          </p:cNvPr>
          <p:cNvPicPr>
            <a:picLocks noChangeAspect="1"/>
          </p:cNvPicPr>
          <p:nvPr/>
        </p:nvPicPr>
        <p:blipFill rotWithShape="1">
          <a:blip r:embed="rId3">
            <a:extLst>
              <a:ext uri="{28A0092B-C50C-407E-A947-70E740481C1C}">
                <a14:useLocalDpi xmlns:a14="http://schemas.microsoft.com/office/drawing/2010/main" val="0"/>
              </a:ext>
            </a:extLst>
          </a:blip>
          <a:srcRect b="61111"/>
          <a:stretch/>
        </p:blipFill>
        <p:spPr>
          <a:xfrm>
            <a:off x="0" y="0"/>
            <a:ext cx="12192000" cy="3355596"/>
          </a:xfrm>
          <a:prstGeom prst="rect">
            <a:avLst/>
          </a:prstGeom>
        </p:spPr>
      </p:pic>
      <p:sp>
        <p:nvSpPr>
          <p:cNvPr id="4" name="テキスト ボックス 3"/>
          <p:cNvSpPr txBox="1"/>
          <p:nvPr/>
        </p:nvSpPr>
        <p:spPr>
          <a:xfrm>
            <a:off x="1991735" y="2685945"/>
            <a:ext cx="8773898" cy="546945"/>
          </a:xfrm>
          <a:prstGeom prst="rect">
            <a:avLst/>
          </a:prstGeom>
          <a:noFill/>
        </p:spPr>
        <p:txBody>
          <a:bodyPr wrap="square" rtlCol="0">
            <a:spAutoFit/>
          </a:bodyPr>
          <a:lstStyle/>
          <a:p>
            <a:r>
              <a:rPr lang="ja-JP" altLang="en-US" sz="2954" b="1" kern="100">
                <a:effectLst>
                  <a:outerShdw blurRad="38100" dist="38100" dir="2700000" algn="tl">
                    <a:srgbClr val="000000">
                      <a:alpha val="43137"/>
                    </a:srgbClr>
                  </a:outerShdw>
                </a:effectLst>
                <a:latin typeface="+mj-ea"/>
                <a:ea typeface="+mj-ea"/>
                <a:cs typeface="Times New Roman"/>
              </a:rPr>
              <a:t>　</a:t>
            </a:r>
            <a:r>
              <a:rPr lang="ja-JP" altLang="en-US" sz="1662" b="1">
                <a:effectLst>
                  <a:outerShdw blurRad="38100" dist="38100" dir="2700000" algn="tl">
                    <a:srgbClr val="000000">
                      <a:alpha val="43137"/>
                    </a:srgbClr>
                  </a:outerShdw>
                </a:effectLst>
                <a:latin typeface="+mj-ea"/>
                <a:ea typeface="+mj-ea"/>
              </a:rPr>
              <a:t>　</a:t>
            </a:r>
            <a:endParaRPr kumimoji="1" lang="ja-JP" altLang="en-US" sz="1662" b="1">
              <a:effectLst>
                <a:outerShdw blurRad="38100" dist="38100" dir="2700000" algn="tl">
                  <a:srgbClr val="000000">
                    <a:alpha val="43137"/>
                  </a:srgbClr>
                </a:outerShdw>
              </a:effectLst>
              <a:latin typeface="+mj-ea"/>
              <a:ea typeface="+mj-ea"/>
            </a:endParaRPr>
          </a:p>
        </p:txBody>
      </p:sp>
      <p:sp>
        <p:nvSpPr>
          <p:cNvPr id="16" name="タイトル 1"/>
          <p:cNvSpPr txBox="1">
            <a:spLocks/>
          </p:cNvSpPr>
          <p:nvPr/>
        </p:nvSpPr>
        <p:spPr>
          <a:xfrm>
            <a:off x="1508772" y="2252599"/>
            <a:ext cx="6780703" cy="3104001"/>
          </a:xfrm>
          <a:prstGeom prst="rect">
            <a:avLst/>
          </a:prstGeom>
        </p:spPr>
        <p:txBody>
          <a:bodyPr vert="horz" lIns="84406" tIns="42203" rIns="84406" bIns="42203" rtlCol="0" anchor="ctr">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endParaRPr lang="ja-JP" altLang="en-US" sz="4062" b="1" u="sng" dirty="0">
              <a:ln>
                <a:solidFill>
                  <a:schemeClr val="accent1"/>
                </a:solidFill>
              </a:ln>
              <a:effectLst>
                <a:outerShdw blurRad="38100" dist="38100" dir="2700000" algn="tl">
                  <a:srgbClr val="000000">
                    <a:alpha val="43137"/>
                  </a:srgbClr>
                </a:outerShdw>
              </a:effectLst>
              <a:latin typeface="Meiryo" charset="-128"/>
              <a:ea typeface="Meiryo" charset="-128"/>
              <a:cs typeface="Meiryo" charset="-128"/>
            </a:endParaRPr>
          </a:p>
        </p:txBody>
      </p:sp>
      <p:sp>
        <p:nvSpPr>
          <p:cNvPr id="10" name="正方形/長方形 9">
            <a:extLst>
              <a:ext uri="{FF2B5EF4-FFF2-40B4-BE49-F238E27FC236}">
                <a16:creationId xmlns:a16="http://schemas.microsoft.com/office/drawing/2014/main" id="{F605720A-125F-DA40-8A3C-EC1D4AAE419D}"/>
              </a:ext>
            </a:extLst>
          </p:cNvPr>
          <p:cNvSpPr/>
          <p:nvPr/>
        </p:nvSpPr>
        <p:spPr>
          <a:xfrm>
            <a:off x="0" y="2962793"/>
            <a:ext cx="12191999" cy="859466"/>
          </a:xfrm>
          <a:prstGeom prst="rect">
            <a:avLst/>
          </a:prstGeom>
          <a:solidFill>
            <a:srgbClr val="FFFF00"/>
          </a:solidFill>
          <a:ln>
            <a:noFill/>
          </a:ln>
        </p:spPr>
        <p:txBody>
          <a:bodyPr wrap="square">
            <a:spAutoFit/>
          </a:bodyPr>
          <a:lstStyle/>
          <a:p>
            <a:pPr algn="ctr"/>
            <a:r>
              <a:rPr lang="ja-JP" altLang="en-US" sz="4985" b="1" dirty="0">
                <a:solidFill>
                  <a:srgbClr val="FF0000"/>
                </a:solidFill>
                <a:effectLst>
                  <a:outerShdw blurRad="38100" dist="38100" dir="2700000" algn="tl">
                    <a:srgbClr val="000000">
                      <a:alpha val="43137"/>
                    </a:srgbClr>
                  </a:outerShdw>
                </a:effectLst>
                <a:latin typeface="Meiryo" charset="-128"/>
                <a:ea typeface="Meiryo" charset="-128"/>
                <a:cs typeface="Meiryo" charset="-128"/>
              </a:rPr>
              <a:t>しかし</a:t>
            </a:r>
            <a:endParaRPr lang="en-US" altLang="ja-JP" sz="4985" b="1" dirty="0">
              <a:solidFill>
                <a:srgbClr val="FF0000"/>
              </a:solidFill>
              <a:effectLst>
                <a:outerShdw blurRad="38100" dist="38100" dir="2700000" algn="tl">
                  <a:srgbClr val="000000">
                    <a:alpha val="43137"/>
                  </a:srgbClr>
                </a:outerShdw>
              </a:effectLst>
              <a:latin typeface="Meiryo" charset="-128"/>
              <a:ea typeface="Meiryo" charset="-128"/>
              <a:cs typeface="Meiryo" charset="-128"/>
            </a:endParaRPr>
          </a:p>
        </p:txBody>
      </p:sp>
      <p:sp>
        <p:nvSpPr>
          <p:cNvPr id="11" name="テキスト ボックス 10">
            <a:extLst>
              <a:ext uri="{FF2B5EF4-FFF2-40B4-BE49-F238E27FC236}">
                <a16:creationId xmlns:a16="http://schemas.microsoft.com/office/drawing/2014/main" id="{F5FAA03C-AA16-7346-9A50-22557BA738AB}"/>
              </a:ext>
            </a:extLst>
          </p:cNvPr>
          <p:cNvSpPr txBox="1"/>
          <p:nvPr/>
        </p:nvSpPr>
        <p:spPr>
          <a:xfrm>
            <a:off x="152400" y="4203260"/>
            <a:ext cx="11887200" cy="2308324"/>
          </a:xfrm>
          <a:prstGeom prst="rect">
            <a:avLst/>
          </a:prstGeom>
          <a:solidFill>
            <a:schemeClr val="accent3">
              <a:lumMod val="20000"/>
              <a:lumOff val="80000"/>
            </a:schemeClr>
          </a:solidFill>
          <a:ln w="92075">
            <a:solidFill>
              <a:schemeClr val="bg1">
                <a:lumMod val="85000"/>
              </a:schemeClr>
            </a:solidFill>
          </a:ln>
        </p:spPr>
        <p:txBody>
          <a:bodyPr wrap="square" rtlCol="0">
            <a:spAutoFit/>
          </a:bodyPr>
          <a:lstStyle/>
          <a:p>
            <a:r>
              <a:rPr lang="ja-JP" altLang="en-US" sz="4800" b="1" dirty="0">
                <a:ln w="0"/>
                <a:effectLst>
                  <a:outerShdw blurRad="38100" dist="19050" dir="2700000" algn="tl" rotWithShape="0">
                    <a:schemeClr val="dk1">
                      <a:alpha val="40000"/>
                    </a:schemeClr>
                  </a:outerShdw>
                </a:effectLst>
                <a:latin typeface="Meiryo" charset="-128"/>
                <a:ea typeface="Meiryo" charset="-128"/>
                <a:cs typeface="Meiryo" charset="-128"/>
              </a:rPr>
              <a:t>今は、</a:t>
            </a:r>
            <a:endParaRPr lang="en-US" altLang="ja-JP" sz="4800" b="1" dirty="0">
              <a:ln w="0"/>
              <a:effectLst>
                <a:outerShdw blurRad="38100" dist="19050" dir="2700000" algn="tl" rotWithShape="0">
                  <a:schemeClr val="dk1">
                    <a:alpha val="40000"/>
                  </a:schemeClr>
                </a:outerShdw>
              </a:effectLst>
              <a:latin typeface="Meiryo" charset="-128"/>
              <a:ea typeface="Meiryo" charset="-128"/>
              <a:cs typeface="Meiryo" charset="-128"/>
            </a:endParaRPr>
          </a:p>
          <a:p>
            <a:r>
              <a:rPr lang="ja-JP" altLang="en-US" sz="4800" b="1" dirty="0">
                <a:ln w="0"/>
                <a:effectLst>
                  <a:outerShdw blurRad="38100" dist="19050" dir="2700000" algn="tl" rotWithShape="0">
                    <a:schemeClr val="dk1">
                      <a:alpha val="40000"/>
                    </a:schemeClr>
                  </a:outerShdw>
                </a:effectLst>
                <a:latin typeface="Meiryo" charset="-128"/>
                <a:ea typeface="Meiryo" charset="-128"/>
                <a:cs typeface="Meiryo" charset="-128"/>
              </a:rPr>
              <a:t> 傷つける、嘘を拡散する、被害者になる、</a:t>
            </a:r>
            <a:endParaRPr lang="en-US" altLang="ja-JP" sz="4800" b="1" dirty="0">
              <a:ln w="0"/>
              <a:effectLst>
                <a:outerShdw blurRad="38100" dist="19050" dir="2700000" algn="tl" rotWithShape="0">
                  <a:schemeClr val="dk1">
                    <a:alpha val="40000"/>
                  </a:schemeClr>
                </a:outerShdw>
              </a:effectLst>
              <a:latin typeface="Meiryo" charset="-128"/>
              <a:ea typeface="Meiryo" charset="-128"/>
              <a:cs typeface="Meiryo" charset="-128"/>
            </a:endParaRPr>
          </a:p>
          <a:p>
            <a:r>
              <a:rPr lang="ja-JP" altLang="en-US" sz="4800" b="1" dirty="0">
                <a:ln w="0"/>
                <a:effectLst>
                  <a:outerShdw blurRad="38100" dist="19050" dir="2700000" algn="tl" rotWithShape="0">
                    <a:schemeClr val="dk1">
                      <a:alpha val="40000"/>
                    </a:schemeClr>
                  </a:outerShdw>
                </a:effectLst>
                <a:latin typeface="Meiryo" charset="-128"/>
                <a:ea typeface="Meiryo" charset="-128"/>
                <a:cs typeface="Meiryo" charset="-128"/>
              </a:rPr>
              <a:t> 犯人になる、なども</a:t>
            </a:r>
            <a:r>
              <a:rPr lang="ja-JP" altLang="en-US" sz="4800" b="1" dirty="0">
                <a:ln w="0">
                  <a:solidFill>
                    <a:srgbClr val="FFFF00"/>
                  </a:solidFill>
                </a:ln>
                <a:solidFill>
                  <a:srgbClr val="FF0000"/>
                </a:solidFill>
                <a:effectLst>
                  <a:outerShdw blurRad="38100" dist="19050" dir="2700000" algn="tl" rotWithShape="0">
                    <a:schemeClr val="dk1">
                      <a:alpha val="40000"/>
                    </a:schemeClr>
                  </a:outerShdw>
                </a:effectLst>
                <a:latin typeface="Meiryo" charset="-128"/>
                <a:ea typeface="Meiryo" charset="-128"/>
                <a:cs typeface="Meiryo" charset="-128"/>
              </a:rPr>
              <a:t>簡単にできる時代</a:t>
            </a:r>
            <a:endParaRPr lang="en-US" altLang="ja-JP" sz="4800" b="1" dirty="0">
              <a:ln w="0">
                <a:solidFill>
                  <a:srgbClr val="FFFF00"/>
                </a:solidFill>
              </a:ln>
              <a:solidFill>
                <a:srgbClr val="FF0000"/>
              </a:solidFill>
              <a:effectLst>
                <a:outerShdw blurRad="38100" dist="19050" dir="2700000" algn="tl" rotWithShape="0">
                  <a:schemeClr val="dk1">
                    <a:alpha val="40000"/>
                  </a:schemeClr>
                </a:outerShdw>
              </a:effectLst>
              <a:latin typeface="Meiryo" charset="-128"/>
              <a:ea typeface="Meiryo" charset="-128"/>
              <a:cs typeface="Meiryo" charset="-128"/>
            </a:endParaRPr>
          </a:p>
        </p:txBody>
      </p:sp>
      <p:sp>
        <p:nvSpPr>
          <p:cNvPr id="14" name="テキスト ボックス 13"/>
          <p:cNvSpPr txBox="1"/>
          <p:nvPr/>
        </p:nvSpPr>
        <p:spPr>
          <a:xfrm>
            <a:off x="498585" y="1064776"/>
            <a:ext cx="11261615" cy="1569660"/>
          </a:xfrm>
          <a:prstGeom prst="rect">
            <a:avLst/>
          </a:prstGeom>
          <a:noFill/>
        </p:spPr>
        <p:txBody>
          <a:bodyPr wrap="square" rtlCol="0">
            <a:spAutoFit/>
          </a:bodyPr>
          <a:lstStyle/>
          <a:p>
            <a:r>
              <a:rPr lang="ja-JP" altLang="en-US" sz="4800" b="1" dirty="0">
                <a:ln>
                  <a:solidFill>
                    <a:schemeClr val="accent1">
                      <a:shade val="50000"/>
                      <a:shade val="75000"/>
                      <a:lumMod val="80000"/>
                    </a:schemeClr>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t>今は、ＳＮＳで簡単に投稿できる時代</a:t>
            </a:r>
            <a:endParaRPr lang="en-US" altLang="ja-JP" sz="4800" b="1" dirty="0">
              <a:ln>
                <a:solidFill>
                  <a:schemeClr val="accent1">
                    <a:shade val="50000"/>
                    <a:shade val="75000"/>
                    <a:lumMod val="80000"/>
                  </a:schemeClr>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endParaRPr>
          </a:p>
          <a:p>
            <a:r>
              <a:rPr lang="ja-JP" altLang="en-US" sz="4800" b="1" dirty="0">
                <a:ln>
                  <a:solidFill>
                    <a:schemeClr val="accent1">
                      <a:shade val="50000"/>
                      <a:shade val="75000"/>
                      <a:lumMod val="80000"/>
                    </a:schemeClr>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t>　（伝える、売買する、友達を作る）</a:t>
            </a:r>
            <a:endParaRPr lang="en-US" altLang="ja-JP" sz="4800" b="1" dirty="0">
              <a:ln>
                <a:solidFill>
                  <a:schemeClr val="accent1">
                    <a:shade val="50000"/>
                    <a:shade val="75000"/>
                    <a:lumMod val="80000"/>
                  </a:schemeClr>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endParaRPr>
          </a:p>
        </p:txBody>
      </p:sp>
    </p:spTree>
    <p:extLst>
      <p:ext uri="{BB962C8B-B14F-4D97-AF65-F5344CB8AC3E}">
        <p14:creationId xmlns:p14="http://schemas.microsoft.com/office/powerpoint/2010/main" val="38854187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55880EF4-5E1F-4812-901E-D66269C448D2}"/>
              </a:ext>
            </a:extLst>
          </p:cNvPr>
          <p:cNvPicPr>
            <a:picLocks noChangeAspect="1"/>
          </p:cNvPicPr>
          <p:nvPr/>
        </p:nvPicPr>
        <p:blipFill rotWithShape="1">
          <a:blip r:embed="rId3">
            <a:extLst>
              <a:ext uri="{28A0092B-C50C-407E-A947-70E740481C1C}">
                <a14:useLocalDpi xmlns:a14="http://schemas.microsoft.com/office/drawing/2010/main" val="0"/>
              </a:ext>
            </a:extLst>
          </a:blip>
          <a:srcRect b="61111"/>
          <a:stretch/>
        </p:blipFill>
        <p:spPr>
          <a:xfrm>
            <a:off x="0" y="0"/>
            <a:ext cx="12192000" cy="3355596"/>
          </a:xfrm>
          <a:prstGeom prst="rect">
            <a:avLst/>
          </a:prstGeom>
          <a:solidFill>
            <a:schemeClr val="bg1">
              <a:lumMod val="85000"/>
            </a:schemeClr>
          </a:solidFill>
        </p:spPr>
      </p:pic>
      <p:sp>
        <p:nvSpPr>
          <p:cNvPr id="9" name="タイトル 1"/>
          <p:cNvSpPr>
            <a:spLocks noGrp="1"/>
          </p:cNvSpPr>
          <p:nvPr>
            <p:ph type="title"/>
          </p:nvPr>
        </p:nvSpPr>
        <p:spPr>
          <a:xfrm>
            <a:off x="2053942" y="344310"/>
            <a:ext cx="8229600" cy="1156364"/>
          </a:xfrm>
        </p:spPr>
        <p:txBody>
          <a:bodyPr>
            <a:normAutofit/>
          </a:bodyPr>
          <a:lstStyle/>
          <a:p>
            <a:pPr algn="ctr"/>
            <a:r>
              <a:rPr lang="en-US" altLang="ja-JP" sz="6000" b="1" u="sng" dirty="0">
                <a:solidFill>
                  <a:schemeClr val="tx1"/>
                </a:solidFill>
                <a:effectLst>
                  <a:outerShdw blurRad="38100" dist="38100" dir="2700000" algn="tl">
                    <a:srgbClr val="000000">
                      <a:alpha val="43137"/>
                    </a:srgbClr>
                  </a:outerShdw>
                </a:effectLst>
                <a:latin typeface="Meiryo" charset="-128"/>
                <a:ea typeface="Meiryo" charset="-128"/>
                <a:cs typeface="Meiryo" charset="-128"/>
              </a:rPr>
              <a:t>SNS</a:t>
            </a:r>
            <a:r>
              <a:rPr lang="ja-JP" altLang="en-US" sz="6000" b="1" u="sng" dirty="0">
                <a:solidFill>
                  <a:schemeClr val="tx1"/>
                </a:solidFill>
                <a:effectLst>
                  <a:outerShdw blurRad="38100" dist="38100" dir="2700000" algn="tl">
                    <a:srgbClr val="000000">
                      <a:alpha val="43137"/>
                    </a:srgbClr>
                  </a:outerShdw>
                </a:effectLst>
                <a:latin typeface="Meiryo" charset="-128"/>
                <a:ea typeface="Meiryo" charset="-128"/>
                <a:cs typeface="Meiryo" charset="-128"/>
              </a:rPr>
              <a:t>への</a:t>
            </a:r>
            <a:r>
              <a:rPr kumimoji="1" lang="ja-JP" altLang="en-US" sz="6000" b="1" u="sng" dirty="0">
                <a:solidFill>
                  <a:schemeClr val="tx1"/>
                </a:solidFill>
                <a:effectLst>
                  <a:outerShdw blurRad="38100" dist="38100" dir="2700000" algn="tl">
                    <a:srgbClr val="000000">
                      <a:alpha val="43137"/>
                    </a:srgbClr>
                  </a:outerShdw>
                </a:effectLst>
                <a:latin typeface="Meiryo" charset="-128"/>
                <a:ea typeface="Meiryo" charset="-128"/>
                <a:cs typeface="Meiryo" charset="-128"/>
              </a:rPr>
              <a:t>誹謗中傷</a:t>
            </a:r>
          </a:p>
        </p:txBody>
      </p:sp>
      <p:sp>
        <p:nvSpPr>
          <p:cNvPr id="3" name="縦書きテキスト プレースホルダー 2"/>
          <p:cNvSpPr>
            <a:spLocks noGrp="1"/>
          </p:cNvSpPr>
          <p:nvPr>
            <p:ph type="body" orient="vert" idx="1"/>
          </p:nvPr>
        </p:nvSpPr>
        <p:spPr>
          <a:xfrm>
            <a:off x="1893230" y="2733431"/>
            <a:ext cx="8390313" cy="3185258"/>
          </a:xfrm>
        </p:spPr>
        <p:txBody>
          <a:bodyPr/>
          <a:lstStyle/>
          <a:p>
            <a:pPr marL="0" indent="0" algn="r">
              <a:buNone/>
            </a:pPr>
            <a:r>
              <a:rPr kumimoji="1" lang="ja-JP" altLang="en-US"/>
              <a:t>　</a:t>
            </a:r>
          </a:p>
        </p:txBody>
      </p:sp>
      <p:sp>
        <p:nvSpPr>
          <p:cNvPr id="4" name="テキスト ボックス 3"/>
          <p:cNvSpPr txBox="1"/>
          <p:nvPr/>
        </p:nvSpPr>
        <p:spPr>
          <a:xfrm>
            <a:off x="1894102" y="2830781"/>
            <a:ext cx="8773898" cy="546945"/>
          </a:xfrm>
          <a:prstGeom prst="rect">
            <a:avLst/>
          </a:prstGeom>
          <a:noFill/>
        </p:spPr>
        <p:txBody>
          <a:bodyPr wrap="square" rtlCol="0">
            <a:spAutoFit/>
          </a:bodyPr>
          <a:lstStyle/>
          <a:p>
            <a:r>
              <a:rPr lang="ja-JP" altLang="en-US" sz="2954" b="1" kern="100">
                <a:effectLst>
                  <a:outerShdw blurRad="38100" dist="38100" dir="2700000" algn="tl">
                    <a:srgbClr val="000000">
                      <a:alpha val="43137"/>
                    </a:srgbClr>
                  </a:outerShdw>
                </a:effectLst>
                <a:latin typeface="+mj-ea"/>
                <a:ea typeface="+mj-ea"/>
                <a:cs typeface="Times New Roman"/>
              </a:rPr>
              <a:t>　</a:t>
            </a:r>
            <a:r>
              <a:rPr lang="ja-JP" altLang="en-US" sz="1662" b="1">
                <a:effectLst>
                  <a:outerShdw blurRad="38100" dist="38100" dir="2700000" algn="tl">
                    <a:srgbClr val="000000">
                      <a:alpha val="43137"/>
                    </a:srgbClr>
                  </a:outerShdw>
                </a:effectLst>
                <a:latin typeface="+mj-ea"/>
                <a:ea typeface="+mj-ea"/>
              </a:rPr>
              <a:t>　</a:t>
            </a:r>
            <a:endParaRPr kumimoji="1" lang="ja-JP" altLang="en-US" sz="1662" b="1">
              <a:effectLst>
                <a:outerShdw blurRad="38100" dist="38100" dir="2700000" algn="tl">
                  <a:srgbClr val="000000">
                    <a:alpha val="43137"/>
                  </a:srgbClr>
                </a:outerShdw>
              </a:effectLst>
              <a:latin typeface="+mj-ea"/>
              <a:ea typeface="+mj-ea"/>
            </a:endParaRPr>
          </a:p>
        </p:txBody>
      </p:sp>
      <p:sp>
        <p:nvSpPr>
          <p:cNvPr id="6" name="テキスト ボックス 5"/>
          <p:cNvSpPr txBox="1"/>
          <p:nvPr/>
        </p:nvSpPr>
        <p:spPr>
          <a:xfrm>
            <a:off x="1894102" y="2733433"/>
            <a:ext cx="8773898" cy="546945"/>
          </a:xfrm>
          <a:prstGeom prst="rect">
            <a:avLst/>
          </a:prstGeom>
          <a:noFill/>
        </p:spPr>
        <p:txBody>
          <a:bodyPr wrap="square" rtlCol="0">
            <a:spAutoFit/>
          </a:bodyPr>
          <a:lstStyle/>
          <a:p>
            <a:r>
              <a:rPr lang="ja-JP" altLang="en-US" sz="2954" b="1" kern="100">
                <a:effectLst>
                  <a:outerShdw blurRad="38100" dist="38100" dir="2700000" algn="tl">
                    <a:srgbClr val="000000">
                      <a:alpha val="43137"/>
                    </a:srgbClr>
                  </a:outerShdw>
                </a:effectLst>
                <a:latin typeface="+mj-ea"/>
                <a:ea typeface="+mj-ea"/>
                <a:cs typeface="Times New Roman"/>
              </a:rPr>
              <a:t>　</a:t>
            </a:r>
            <a:r>
              <a:rPr lang="ja-JP" altLang="en-US" sz="1662" b="1">
                <a:effectLst>
                  <a:outerShdw blurRad="38100" dist="38100" dir="2700000" algn="tl">
                    <a:srgbClr val="000000">
                      <a:alpha val="43137"/>
                    </a:srgbClr>
                  </a:outerShdw>
                </a:effectLst>
                <a:latin typeface="+mj-ea"/>
                <a:ea typeface="+mj-ea"/>
              </a:rPr>
              <a:t>　</a:t>
            </a:r>
            <a:endParaRPr kumimoji="1" lang="ja-JP" altLang="en-US" sz="1662" b="1">
              <a:effectLst>
                <a:outerShdw blurRad="38100" dist="38100" dir="2700000" algn="tl">
                  <a:srgbClr val="000000">
                    <a:alpha val="43137"/>
                  </a:srgbClr>
                </a:outerShdw>
              </a:effectLst>
              <a:latin typeface="+mj-ea"/>
              <a:ea typeface="+mj-ea"/>
            </a:endParaRPr>
          </a:p>
        </p:txBody>
      </p:sp>
      <p:pic>
        <p:nvPicPr>
          <p:cNvPr id="11" name="図 10"/>
          <p:cNvPicPr>
            <a:picLocks noChangeAspect="1"/>
          </p:cNvPicPr>
          <p:nvPr/>
        </p:nvPicPr>
        <p:blipFill rotWithShape="1">
          <a:blip r:embed="rId4">
            <a:extLst>
              <a:ext uri="{28A0092B-C50C-407E-A947-70E740481C1C}">
                <a14:useLocalDpi xmlns:a14="http://schemas.microsoft.com/office/drawing/2010/main" val="0"/>
              </a:ext>
            </a:extLst>
          </a:blip>
          <a:srcRect l="-173" t="41473" r="53596" b="42777"/>
          <a:stretch/>
        </p:blipFill>
        <p:spPr>
          <a:xfrm>
            <a:off x="529942" y="1374329"/>
            <a:ext cx="7072330" cy="2164999"/>
          </a:xfrm>
          <a:prstGeom prst="rect">
            <a:avLst/>
          </a:prstGeom>
        </p:spPr>
      </p:pic>
      <p:sp>
        <p:nvSpPr>
          <p:cNvPr id="12" name="正方形/長方形 11"/>
          <p:cNvSpPr/>
          <p:nvPr/>
        </p:nvSpPr>
        <p:spPr>
          <a:xfrm>
            <a:off x="1880098" y="1720286"/>
            <a:ext cx="1218701" cy="37958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13" name="正方形/長方形 12"/>
          <p:cNvSpPr/>
          <p:nvPr/>
        </p:nvSpPr>
        <p:spPr>
          <a:xfrm>
            <a:off x="633084" y="1831316"/>
            <a:ext cx="1047871" cy="106023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pic>
        <p:nvPicPr>
          <p:cNvPr id="14" name="図 13"/>
          <p:cNvPicPr>
            <a:picLocks noChangeAspect="1"/>
          </p:cNvPicPr>
          <p:nvPr/>
        </p:nvPicPr>
        <p:blipFill rotWithShape="1">
          <a:blip r:embed="rId5">
            <a:extLst>
              <a:ext uri="{28A0092B-C50C-407E-A947-70E740481C1C}">
                <a14:useLocalDpi xmlns:a14="http://schemas.microsoft.com/office/drawing/2010/main" val="0"/>
              </a:ext>
            </a:extLst>
          </a:blip>
          <a:srcRect l="-785" t="23123" r="3927" b="22882"/>
          <a:stretch/>
        </p:blipFill>
        <p:spPr>
          <a:xfrm>
            <a:off x="7972701" y="1360597"/>
            <a:ext cx="3970916" cy="3935373"/>
          </a:xfrm>
          <a:prstGeom prst="rect">
            <a:avLst/>
          </a:prstGeom>
        </p:spPr>
      </p:pic>
      <p:pic>
        <p:nvPicPr>
          <p:cNvPr id="15" name="図 14"/>
          <p:cNvPicPr>
            <a:picLocks noChangeAspect="1"/>
          </p:cNvPicPr>
          <p:nvPr/>
        </p:nvPicPr>
        <p:blipFill rotWithShape="1">
          <a:blip r:embed="rId6">
            <a:extLst>
              <a:ext uri="{28A0092B-C50C-407E-A947-70E740481C1C}">
                <a14:useLocalDpi xmlns:a14="http://schemas.microsoft.com/office/drawing/2010/main" val="0"/>
              </a:ext>
            </a:extLst>
          </a:blip>
          <a:srcRect l="18017" t="51333" r="16562" b="20778"/>
          <a:stretch/>
        </p:blipFill>
        <p:spPr>
          <a:xfrm>
            <a:off x="624028" y="3739754"/>
            <a:ext cx="6921106" cy="1657139"/>
          </a:xfrm>
          <a:prstGeom prst="rect">
            <a:avLst/>
          </a:prstGeom>
        </p:spPr>
      </p:pic>
      <p:sp>
        <p:nvSpPr>
          <p:cNvPr id="16" name="テキスト ボックス 15"/>
          <p:cNvSpPr txBox="1"/>
          <p:nvPr/>
        </p:nvSpPr>
        <p:spPr>
          <a:xfrm>
            <a:off x="1115684" y="5336891"/>
            <a:ext cx="9786533" cy="1451295"/>
          </a:xfrm>
          <a:prstGeom prst="rect">
            <a:avLst/>
          </a:prstGeom>
          <a:noFill/>
        </p:spPr>
        <p:txBody>
          <a:bodyPr wrap="square" rtlCol="0">
            <a:spAutoFit/>
          </a:bodyPr>
          <a:lstStyle/>
          <a:p>
            <a:pPr algn="ctr"/>
            <a:r>
              <a:rPr lang="ja-JP" altLang="en-US" sz="4400" b="1" dirty="0">
                <a:latin typeface="Meiryo" charset="-128"/>
                <a:ea typeface="Meiryo" charset="-128"/>
                <a:cs typeface="Meiryo" charset="-128"/>
              </a:rPr>
              <a:t>つい起こしてしまういじめ</a:t>
            </a:r>
            <a:endParaRPr lang="en-US" altLang="ja-JP" sz="4400" b="1" dirty="0">
              <a:latin typeface="Meiryo" charset="-128"/>
              <a:ea typeface="Meiryo" charset="-128"/>
              <a:cs typeface="Meiryo" charset="-128"/>
            </a:endParaRPr>
          </a:p>
          <a:p>
            <a:pPr algn="ctr"/>
            <a:r>
              <a:rPr lang="ja-JP" altLang="en-US" sz="4400" b="1" dirty="0">
                <a:solidFill>
                  <a:srgbClr val="FF0000"/>
                </a:solidFill>
                <a:latin typeface="Meiryo" charset="-128"/>
                <a:ea typeface="Meiryo" charset="-128"/>
                <a:cs typeface="Meiryo" charset="-128"/>
              </a:rPr>
              <a:t>だからこそ、自分の理性で抑える力</a:t>
            </a:r>
            <a:r>
              <a:rPr lang="ja-JP" altLang="en-US" sz="4431" b="1" dirty="0"/>
              <a:t>　　　　　　　　　　　　　　　　　　　　　　</a:t>
            </a:r>
            <a:endParaRPr lang="en-US" altLang="ja-JP" sz="4431" b="1" dirty="0"/>
          </a:p>
        </p:txBody>
      </p:sp>
      <p:grpSp>
        <p:nvGrpSpPr>
          <p:cNvPr id="8" name="グループ化 7">
            <a:extLst>
              <a:ext uri="{FF2B5EF4-FFF2-40B4-BE49-F238E27FC236}">
                <a16:creationId xmlns:a16="http://schemas.microsoft.com/office/drawing/2014/main" id="{553558B5-BFED-461F-AF36-C1D12E612FD2}"/>
              </a:ext>
            </a:extLst>
          </p:cNvPr>
          <p:cNvGrpSpPr/>
          <p:nvPr/>
        </p:nvGrpSpPr>
        <p:grpSpPr>
          <a:xfrm>
            <a:off x="1900396" y="1415107"/>
            <a:ext cx="8409745" cy="2405145"/>
            <a:chOff x="1900396" y="1415107"/>
            <a:chExt cx="8409745" cy="2405145"/>
          </a:xfrm>
        </p:grpSpPr>
        <p:sp>
          <p:nvSpPr>
            <p:cNvPr id="19" name="正方形/長方形 18">
              <a:extLst>
                <a:ext uri="{FF2B5EF4-FFF2-40B4-BE49-F238E27FC236}">
                  <a16:creationId xmlns:a16="http://schemas.microsoft.com/office/drawing/2014/main" id="{F8ED25CB-9A6D-B24D-A307-72166633406E}"/>
                </a:ext>
              </a:extLst>
            </p:cNvPr>
            <p:cNvSpPr/>
            <p:nvPr/>
          </p:nvSpPr>
          <p:spPr>
            <a:xfrm rot="20429957">
              <a:off x="1900396" y="2591454"/>
              <a:ext cx="8409745" cy="1228798"/>
            </a:xfrm>
            <a:prstGeom prst="rect">
              <a:avLst/>
            </a:prstGeom>
            <a:solidFill>
              <a:srgbClr val="FFFF00"/>
            </a:solidFill>
            <a:ln>
              <a:noFill/>
            </a:ln>
          </p:spPr>
          <p:txBody>
            <a:bodyPr wrap="square">
              <a:spAutoFit/>
            </a:bodyPr>
            <a:lstStyle/>
            <a:p>
              <a:pPr algn="ctr"/>
              <a:r>
                <a:rPr lang="ja-JP" altLang="en-US" sz="7385" b="1" dirty="0">
                  <a:solidFill>
                    <a:srgbClr val="FF0000"/>
                  </a:solidFill>
                  <a:effectLst>
                    <a:outerShdw blurRad="38100" dist="38100" dir="2700000" algn="tl">
                      <a:srgbClr val="000000">
                        <a:alpha val="43137"/>
                      </a:srgbClr>
                    </a:outerShdw>
                  </a:effectLst>
                  <a:latin typeface="Meiryo" charset="-128"/>
                  <a:ea typeface="Meiryo" charset="-128"/>
                  <a:cs typeface="Meiryo" charset="-128"/>
                </a:rPr>
                <a:t>名誉毀損、侮辱罪</a:t>
              </a:r>
              <a:endParaRPr lang="en-US" altLang="ja-JP" sz="7385" b="1" dirty="0">
                <a:solidFill>
                  <a:srgbClr val="FF0000"/>
                </a:solidFill>
                <a:effectLst>
                  <a:outerShdw blurRad="38100" dist="38100" dir="2700000" algn="tl">
                    <a:srgbClr val="000000">
                      <a:alpha val="43137"/>
                    </a:srgbClr>
                  </a:outerShdw>
                </a:effectLst>
                <a:latin typeface="Meiryo" charset="-128"/>
                <a:ea typeface="Meiryo" charset="-128"/>
                <a:cs typeface="Meiryo" charset="-128"/>
              </a:endParaRPr>
            </a:p>
          </p:txBody>
        </p:sp>
        <p:grpSp>
          <p:nvGrpSpPr>
            <p:cNvPr id="7" name="グループ化 6">
              <a:extLst>
                <a:ext uri="{FF2B5EF4-FFF2-40B4-BE49-F238E27FC236}">
                  <a16:creationId xmlns:a16="http://schemas.microsoft.com/office/drawing/2014/main" id="{AD063823-0EA1-4A94-BFF5-57EDE1031BCD}"/>
                </a:ext>
              </a:extLst>
            </p:cNvPr>
            <p:cNvGrpSpPr/>
            <p:nvPr/>
          </p:nvGrpSpPr>
          <p:grpSpPr>
            <a:xfrm>
              <a:off x="4164474" y="1415107"/>
              <a:ext cx="4738299" cy="1643386"/>
              <a:chOff x="4164474" y="1415107"/>
              <a:chExt cx="4738299" cy="1643386"/>
            </a:xfrm>
          </p:grpSpPr>
          <p:sp>
            <p:nvSpPr>
              <p:cNvPr id="2" name="テキスト ボックス 1">
                <a:extLst>
                  <a:ext uri="{FF2B5EF4-FFF2-40B4-BE49-F238E27FC236}">
                    <a16:creationId xmlns:a16="http://schemas.microsoft.com/office/drawing/2014/main" id="{FC4B6678-057B-42ED-8B0E-1A8007121248}"/>
                  </a:ext>
                </a:extLst>
              </p:cNvPr>
              <p:cNvSpPr txBox="1"/>
              <p:nvPr/>
            </p:nvSpPr>
            <p:spPr>
              <a:xfrm rot="20423620">
                <a:off x="4164474" y="2473718"/>
                <a:ext cx="1797225" cy="584775"/>
              </a:xfrm>
              <a:prstGeom prst="rect">
                <a:avLst/>
              </a:prstGeom>
              <a:noFill/>
            </p:spPr>
            <p:txBody>
              <a:bodyPr wrap="square" rtlCol="0">
                <a:spAutoFit/>
              </a:bodyPr>
              <a:lstStyle/>
              <a:p>
                <a:r>
                  <a:rPr kumimoji="1" lang="ja-JP" altLang="en-US" sz="3200" b="1" dirty="0">
                    <a:solidFill>
                      <a:srgbClr val="FF0000"/>
                    </a:solidFill>
                  </a:rPr>
                  <a:t>きそん</a:t>
                </a:r>
              </a:p>
            </p:txBody>
          </p:sp>
          <p:sp>
            <p:nvSpPr>
              <p:cNvPr id="18" name="テキスト ボックス 17">
                <a:extLst>
                  <a:ext uri="{FF2B5EF4-FFF2-40B4-BE49-F238E27FC236}">
                    <a16:creationId xmlns:a16="http://schemas.microsoft.com/office/drawing/2014/main" id="{F4C3908A-138A-43DC-8628-47AD1942EE18}"/>
                  </a:ext>
                </a:extLst>
              </p:cNvPr>
              <p:cNvSpPr txBox="1"/>
              <p:nvPr/>
            </p:nvSpPr>
            <p:spPr>
              <a:xfrm rot="20409965">
                <a:off x="6615059" y="1415107"/>
                <a:ext cx="2287714" cy="584775"/>
              </a:xfrm>
              <a:prstGeom prst="rect">
                <a:avLst/>
              </a:prstGeom>
              <a:noFill/>
            </p:spPr>
            <p:txBody>
              <a:bodyPr wrap="square" rtlCol="0">
                <a:spAutoFit/>
              </a:bodyPr>
              <a:lstStyle/>
              <a:p>
                <a:r>
                  <a:rPr kumimoji="1" lang="ja-JP" altLang="en-US" sz="3200" b="1" dirty="0">
                    <a:solidFill>
                      <a:srgbClr val="FF0000"/>
                    </a:solidFill>
                  </a:rPr>
                  <a:t>ぶじょく</a:t>
                </a:r>
              </a:p>
            </p:txBody>
          </p:sp>
        </p:grpSp>
      </p:grpSp>
      <p:sp>
        <p:nvSpPr>
          <p:cNvPr id="20" name="テキスト ボックス 19">
            <a:extLst>
              <a:ext uri="{FF2B5EF4-FFF2-40B4-BE49-F238E27FC236}">
                <a16:creationId xmlns:a16="http://schemas.microsoft.com/office/drawing/2014/main" id="{F4C3908A-138A-43DC-8628-47AD1942EE18}"/>
              </a:ext>
            </a:extLst>
          </p:cNvPr>
          <p:cNvSpPr txBox="1"/>
          <p:nvPr/>
        </p:nvSpPr>
        <p:spPr>
          <a:xfrm>
            <a:off x="6371780" y="124864"/>
            <a:ext cx="2978697" cy="369332"/>
          </a:xfrm>
          <a:prstGeom prst="rect">
            <a:avLst/>
          </a:prstGeom>
          <a:noFill/>
        </p:spPr>
        <p:txBody>
          <a:bodyPr wrap="square" rtlCol="0">
            <a:spAutoFit/>
          </a:bodyPr>
          <a:lstStyle/>
          <a:p>
            <a:r>
              <a:rPr kumimoji="1" lang="ja-JP" altLang="en-US" b="1" dirty="0"/>
              <a:t>ひ　　ぼう　ちゅうしょう</a:t>
            </a:r>
          </a:p>
        </p:txBody>
      </p:sp>
    </p:spTree>
    <p:extLst>
      <p:ext uri="{BB962C8B-B14F-4D97-AF65-F5344CB8AC3E}">
        <p14:creationId xmlns:p14="http://schemas.microsoft.com/office/powerpoint/2010/main" val="3850339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1DE14511-66EC-45E2-81FC-873305B5377E}"/>
              </a:ext>
            </a:extLst>
          </p:cNvPr>
          <p:cNvPicPr>
            <a:picLocks noChangeAspect="1"/>
          </p:cNvPicPr>
          <p:nvPr/>
        </p:nvPicPr>
        <p:blipFill rotWithShape="1">
          <a:blip r:embed="rId3">
            <a:extLst>
              <a:ext uri="{28A0092B-C50C-407E-A947-70E740481C1C}">
                <a14:useLocalDpi xmlns:a14="http://schemas.microsoft.com/office/drawing/2010/main" val="0"/>
              </a:ext>
            </a:extLst>
          </a:blip>
          <a:srcRect b="61111"/>
          <a:stretch/>
        </p:blipFill>
        <p:spPr>
          <a:xfrm>
            <a:off x="0" y="0"/>
            <a:ext cx="12192000" cy="3355596"/>
          </a:xfrm>
          <a:prstGeom prst="rect">
            <a:avLst/>
          </a:prstGeom>
        </p:spPr>
      </p:pic>
      <p:sp>
        <p:nvSpPr>
          <p:cNvPr id="4" name="テキスト ボックス 3"/>
          <p:cNvSpPr txBox="1"/>
          <p:nvPr/>
        </p:nvSpPr>
        <p:spPr>
          <a:xfrm>
            <a:off x="1991735" y="2685945"/>
            <a:ext cx="8773898" cy="546945"/>
          </a:xfrm>
          <a:prstGeom prst="rect">
            <a:avLst/>
          </a:prstGeom>
          <a:noFill/>
        </p:spPr>
        <p:txBody>
          <a:bodyPr wrap="square" rtlCol="0">
            <a:spAutoFit/>
          </a:bodyPr>
          <a:lstStyle/>
          <a:p>
            <a:r>
              <a:rPr lang="ja-JP" altLang="en-US" sz="2954" b="1" kern="100">
                <a:effectLst>
                  <a:outerShdw blurRad="38100" dist="38100" dir="2700000" algn="tl">
                    <a:srgbClr val="000000">
                      <a:alpha val="43137"/>
                    </a:srgbClr>
                  </a:outerShdw>
                </a:effectLst>
                <a:latin typeface="+mj-ea"/>
                <a:ea typeface="+mj-ea"/>
                <a:cs typeface="Times New Roman"/>
              </a:rPr>
              <a:t>　</a:t>
            </a:r>
            <a:r>
              <a:rPr lang="ja-JP" altLang="en-US" sz="1662" b="1">
                <a:effectLst>
                  <a:outerShdw blurRad="38100" dist="38100" dir="2700000" algn="tl">
                    <a:srgbClr val="000000">
                      <a:alpha val="43137"/>
                    </a:srgbClr>
                  </a:outerShdw>
                </a:effectLst>
                <a:latin typeface="+mj-ea"/>
                <a:ea typeface="+mj-ea"/>
              </a:rPr>
              <a:t>　</a:t>
            </a:r>
            <a:endParaRPr kumimoji="1" lang="ja-JP" altLang="en-US" sz="1662" b="1">
              <a:effectLst>
                <a:outerShdw blurRad="38100" dist="38100" dir="2700000" algn="tl">
                  <a:srgbClr val="000000">
                    <a:alpha val="43137"/>
                  </a:srgbClr>
                </a:outerShdw>
              </a:effectLst>
              <a:latin typeface="+mj-ea"/>
              <a:ea typeface="+mj-ea"/>
            </a:endParaRPr>
          </a:p>
        </p:txBody>
      </p:sp>
      <p:sp>
        <p:nvSpPr>
          <p:cNvPr id="6" name="テキスト ボックス 5"/>
          <p:cNvSpPr txBox="1"/>
          <p:nvPr/>
        </p:nvSpPr>
        <p:spPr>
          <a:xfrm>
            <a:off x="1903370" y="2599442"/>
            <a:ext cx="8773898" cy="546945"/>
          </a:xfrm>
          <a:prstGeom prst="rect">
            <a:avLst/>
          </a:prstGeom>
          <a:noFill/>
        </p:spPr>
        <p:txBody>
          <a:bodyPr wrap="square" rtlCol="0">
            <a:spAutoFit/>
          </a:bodyPr>
          <a:lstStyle/>
          <a:p>
            <a:r>
              <a:rPr lang="ja-JP" altLang="en-US" sz="2954" b="1" kern="100">
                <a:effectLst>
                  <a:outerShdw blurRad="38100" dist="38100" dir="2700000" algn="tl">
                    <a:srgbClr val="000000">
                      <a:alpha val="43137"/>
                    </a:srgbClr>
                  </a:outerShdw>
                </a:effectLst>
                <a:latin typeface="+mj-ea"/>
                <a:ea typeface="+mj-ea"/>
                <a:cs typeface="Times New Roman"/>
              </a:rPr>
              <a:t>　</a:t>
            </a:r>
            <a:r>
              <a:rPr lang="ja-JP" altLang="en-US" sz="1662" b="1">
                <a:effectLst>
                  <a:outerShdw blurRad="38100" dist="38100" dir="2700000" algn="tl">
                    <a:srgbClr val="000000">
                      <a:alpha val="43137"/>
                    </a:srgbClr>
                  </a:outerShdw>
                </a:effectLst>
                <a:latin typeface="+mj-ea"/>
                <a:ea typeface="+mj-ea"/>
              </a:rPr>
              <a:t>　</a:t>
            </a:r>
            <a:endParaRPr kumimoji="1" lang="ja-JP" altLang="en-US" sz="1662" b="1" dirty="0">
              <a:effectLst>
                <a:outerShdw blurRad="38100" dist="38100" dir="2700000" algn="tl">
                  <a:srgbClr val="000000">
                    <a:alpha val="43137"/>
                  </a:srgbClr>
                </a:outerShdw>
              </a:effectLst>
              <a:latin typeface="+mj-ea"/>
              <a:ea typeface="+mj-ea"/>
            </a:endParaRPr>
          </a:p>
        </p:txBody>
      </p:sp>
      <p:sp>
        <p:nvSpPr>
          <p:cNvPr id="9" name="タイトル 1"/>
          <p:cNvSpPr>
            <a:spLocks noGrp="1"/>
          </p:cNvSpPr>
          <p:nvPr>
            <p:ph type="title"/>
          </p:nvPr>
        </p:nvSpPr>
        <p:spPr>
          <a:xfrm>
            <a:off x="194319" y="322199"/>
            <a:ext cx="12192000" cy="1156364"/>
          </a:xfrm>
        </p:spPr>
        <p:txBody>
          <a:bodyPr>
            <a:noAutofit/>
          </a:bodyPr>
          <a:lstStyle/>
          <a:p>
            <a:r>
              <a:rPr lang="en-US" altLang="ja-JP" sz="6000" b="1" dirty="0">
                <a:solidFill>
                  <a:schemeClr val="tx1"/>
                </a:solidFill>
                <a:effectLst>
                  <a:outerShdw blurRad="38100" dist="38100" dir="2700000" algn="tl">
                    <a:srgbClr val="000000">
                      <a:alpha val="43137"/>
                    </a:srgbClr>
                  </a:outerShdw>
                </a:effectLst>
                <a:latin typeface="Meiryo" charset="-128"/>
                <a:ea typeface="Meiryo" charset="-128"/>
                <a:cs typeface="Meiryo" charset="-128"/>
              </a:rPr>
              <a:t>SNS</a:t>
            </a:r>
            <a:r>
              <a:rPr lang="ja-JP" altLang="en-US" sz="6000" b="1" dirty="0">
                <a:solidFill>
                  <a:schemeClr val="tx1"/>
                </a:solidFill>
                <a:effectLst>
                  <a:outerShdw blurRad="38100" dist="38100" dir="2700000" algn="tl">
                    <a:srgbClr val="000000">
                      <a:alpha val="43137"/>
                    </a:srgbClr>
                  </a:outerShdw>
                </a:effectLst>
                <a:latin typeface="Meiryo" charset="-128"/>
                <a:ea typeface="Meiryo" charset="-128"/>
                <a:cs typeface="Meiryo" charset="-128"/>
              </a:rPr>
              <a:t>きっかけに違法となった事例</a:t>
            </a:r>
            <a:endParaRPr kumimoji="1" lang="ja-JP" altLang="en-US" sz="6000" b="1" dirty="0">
              <a:solidFill>
                <a:schemeClr val="tx1"/>
              </a:solidFill>
              <a:effectLst>
                <a:outerShdw blurRad="38100" dist="38100" dir="2700000" algn="tl">
                  <a:srgbClr val="000000">
                    <a:alpha val="43137"/>
                  </a:srgbClr>
                </a:outerShdw>
              </a:effectLst>
              <a:latin typeface="Meiryo" charset="-128"/>
              <a:ea typeface="Meiryo" charset="-128"/>
              <a:cs typeface="Meiryo" charset="-128"/>
            </a:endParaRPr>
          </a:p>
        </p:txBody>
      </p:sp>
      <p:sp>
        <p:nvSpPr>
          <p:cNvPr id="16" name="タイトル 1"/>
          <p:cNvSpPr txBox="1">
            <a:spLocks/>
          </p:cNvSpPr>
          <p:nvPr/>
        </p:nvSpPr>
        <p:spPr>
          <a:xfrm>
            <a:off x="1508772" y="2252599"/>
            <a:ext cx="6780703" cy="3104001"/>
          </a:xfrm>
          <a:prstGeom prst="rect">
            <a:avLst/>
          </a:prstGeom>
        </p:spPr>
        <p:txBody>
          <a:bodyPr vert="horz" lIns="84406" tIns="42203" rIns="84406" bIns="42203" rtlCol="0" anchor="ctr">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endParaRPr lang="ja-JP" altLang="en-US" sz="4062" b="1" u="sng" dirty="0">
              <a:ln>
                <a:solidFill>
                  <a:schemeClr val="accent1"/>
                </a:solidFill>
              </a:ln>
              <a:effectLst>
                <a:outerShdw blurRad="38100" dist="38100" dir="2700000" algn="tl">
                  <a:srgbClr val="000000">
                    <a:alpha val="43137"/>
                  </a:srgbClr>
                </a:outerShdw>
              </a:effectLst>
              <a:latin typeface="Meiryo" charset="-128"/>
              <a:ea typeface="Meiryo" charset="-128"/>
              <a:cs typeface="Meiryo" charset="-128"/>
            </a:endParaRPr>
          </a:p>
        </p:txBody>
      </p:sp>
      <p:sp>
        <p:nvSpPr>
          <p:cNvPr id="15" name="テキスト ボックス 14"/>
          <p:cNvSpPr txBox="1"/>
          <p:nvPr/>
        </p:nvSpPr>
        <p:spPr>
          <a:xfrm>
            <a:off x="936351" y="4491211"/>
            <a:ext cx="10319298" cy="1569660"/>
          </a:xfrm>
          <a:prstGeom prst="rect">
            <a:avLst/>
          </a:prstGeom>
          <a:noFill/>
        </p:spPr>
        <p:txBody>
          <a:bodyPr wrap="square" rtlCol="0">
            <a:spAutoFit/>
          </a:bodyPr>
          <a:lstStyle/>
          <a:p>
            <a:pPr algn="ctr"/>
            <a:r>
              <a:rPr lang="ja-JP" altLang="en-US" sz="4800" b="1" dirty="0">
                <a:solidFill>
                  <a:srgbClr val="FF0000"/>
                </a:solidFill>
                <a:effectLst>
                  <a:outerShdw blurRad="38100" dist="38100" dir="2700000" algn="tl">
                    <a:srgbClr val="000000">
                      <a:alpha val="43137"/>
                    </a:srgbClr>
                  </a:outerShdw>
                </a:effectLst>
                <a:latin typeface="Meiryo" charset="-128"/>
                <a:ea typeface="Meiryo" charset="-128"/>
                <a:cs typeface="Meiryo" charset="-128"/>
              </a:rPr>
              <a:t>裁判にかけられ</a:t>
            </a:r>
            <a:endParaRPr lang="en-US" altLang="ja-JP" sz="4800" b="1" dirty="0">
              <a:solidFill>
                <a:srgbClr val="FF0000"/>
              </a:solidFill>
              <a:effectLst>
                <a:outerShdw blurRad="38100" dist="38100" dir="2700000" algn="tl">
                  <a:srgbClr val="000000">
                    <a:alpha val="43137"/>
                  </a:srgbClr>
                </a:outerShdw>
              </a:effectLst>
              <a:latin typeface="Meiryo" charset="-128"/>
              <a:ea typeface="Meiryo" charset="-128"/>
              <a:cs typeface="Meiryo" charset="-128"/>
            </a:endParaRPr>
          </a:p>
          <a:p>
            <a:pPr algn="ctr"/>
            <a:r>
              <a:rPr lang="ja-JP" altLang="en-US" sz="4800" b="1" dirty="0">
                <a:solidFill>
                  <a:srgbClr val="FF0000"/>
                </a:solidFill>
                <a:effectLst>
                  <a:outerShdw blurRad="38100" dist="38100" dir="2700000" algn="tl">
                    <a:srgbClr val="000000">
                      <a:alpha val="43137"/>
                    </a:srgbClr>
                  </a:outerShdw>
                </a:effectLst>
                <a:latin typeface="Meiryo" charset="-128"/>
                <a:ea typeface="Meiryo" charset="-128"/>
                <a:cs typeface="Meiryo" charset="-128"/>
              </a:rPr>
              <a:t>高額の賠償請求を受けることに！</a:t>
            </a:r>
            <a:endParaRPr lang="en-US" altLang="ja-JP" sz="4800" b="1" dirty="0">
              <a:solidFill>
                <a:srgbClr val="FF0000"/>
              </a:solidFill>
              <a:effectLst>
                <a:outerShdw blurRad="38100" dist="38100" dir="2700000" algn="tl">
                  <a:srgbClr val="000000">
                    <a:alpha val="43137"/>
                  </a:srgbClr>
                </a:outerShdw>
              </a:effectLst>
              <a:latin typeface="Meiryo" charset="-128"/>
              <a:ea typeface="Meiryo" charset="-128"/>
              <a:cs typeface="Meiryo" charset="-128"/>
            </a:endParaRPr>
          </a:p>
        </p:txBody>
      </p:sp>
      <p:sp>
        <p:nvSpPr>
          <p:cNvPr id="2" name="テキスト ボックス 1">
            <a:extLst>
              <a:ext uri="{FF2B5EF4-FFF2-40B4-BE49-F238E27FC236}">
                <a16:creationId xmlns:a16="http://schemas.microsoft.com/office/drawing/2014/main" id="{B11C1047-DDA5-C244-8C09-0FA46E352ECA}"/>
              </a:ext>
            </a:extLst>
          </p:cNvPr>
          <p:cNvSpPr txBox="1"/>
          <p:nvPr/>
        </p:nvSpPr>
        <p:spPr>
          <a:xfrm>
            <a:off x="397519" y="1739567"/>
            <a:ext cx="11396962" cy="2554545"/>
          </a:xfrm>
          <a:prstGeom prst="rect">
            <a:avLst/>
          </a:prstGeom>
          <a:solidFill>
            <a:schemeClr val="bg1"/>
          </a:solidFill>
        </p:spPr>
        <p:txBody>
          <a:bodyPr wrap="square" rtlCol="0">
            <a:spAutoFit/>
          </a:bodyPr>
          <a:lstStyle/>
          <a:p>
            <a:r>
              <a:rPr lang="ja-JP" altLang="en-US" sz="2800" dirty="0">
                <a:latin typeface="Meiryo" panose="020B0604030504040204" pitchFamily="34" charset="-128"/>
                <a:ea typeface="Meiryo" panose="020B0604030504040204" pitchFamily="34" charset="-128"/>
              </a:rPr>
              <a:t>　</a:t>
            </a:r>
            <a:r>
              <a:rPr lang="en-US" altLang="ja-JP" sz="4000" dirty="0">
                <a:latin typeface="Meiryo" panose="020B0604030504040204" pitchFamily="34" charset="-128"/>
                <a:ea typeface="Meiryo" panose="020B0604030504040204" pitchFamily="34" charset="-128"/>
              </a:rPr>
              <a:t>A</a:t>
            </a:r>
            <a:r>
              <a:rPr lang="ja-JP" altLang="en-US" sz="4000" dirty="0">
                <a:latin typeface="Meiryo" panose="020B0604030504040204" pitchFamily="34" charset="-128"/>
                <a:ea typeface="Meiryo" panose="020B0604030504040204" pitchFamily="34" charset="-128"/>
              </a:rPr>
              <a:t>が</a:t>
            </a:r>
            <a:r>
              <a:rPr lang="en-US" altLang="ja-JP" sz="4000" dirty="0">
                <a:latin typeface="Meiryo" panose="020B0604030504040204" pitchFamily="34" charset="-128"/>
                <a:ea typeface="Meiryo" panose="020B0604030504040204" pitchFamily="34" charset="-128"/>
              </a:rPr>
              <a:t>B</a:t>
            </a:r>
            <a:r>
              <a:rPr lang="ja-JP" altLang="en-US" sz="4000" dirty="0">
                <a:latin typeface="Meiryo" panose="020B0604030504040204" pitchFamily="34" charset="-128"/>
                <a:ea typeface="Meiryo" panose="020B0604030504040204" pitchFamily="34" charset="-128"/>
              </a:rPr>
              <a:t>が写っている写真</a:t>
            </a:r>
            <a:r>
              <a:rPr lang="en-US" altLang="ja-JP" sz="4000" dirty="0">
                <a:latin typeface="Meiryo" panose="020B0604030504040204" pitchFamily="34" charset="-128"/>
                <a:ea typeface="Meiryo" panose="020B0604030504040204" pitchFamily="34" charset="-128"/>
              </a:rPr>
              <a:t>1</a:t>
            </a:r>
            <a:r>
              <a:rPr lang="ja-JP" altLang="en-US" sz="4000" dirty="0">
                <a:latin typeface="Meiryo" panose="020B0604030504040204" pitchFamily="34" charset="-128"/>
                <a:ea typeface="Meiryo" panose="020B0604030504040204" pitchFamily="34" charset="-128"/>
              </a:rPr>
              <a:t>点を、</a:t>
            </a:r>
            <a:r>
              <a:rPr lang="en-US" altLang="ja-JP" sz="4000" dirty="0">
                <a:latin typeface="Meiryo" panose="020B0604030504040204" pitchFamily="34" charset="-128"/>
                <a:ea typeface="Meiryo" panose="020B0604030504040204" pitchFamily="34" charset="-128"/>
              </a:rPr>
              <a:t>B</a:t>
            </a:r>
            <a:r>
              <a:rPr lang="ja-JP" altLang="en-US" sz="4000" dirty="0">
                <a:latin typeface="Meiryo" panose="020B0604030504040204" pitchFamily="34" charset="-128"/>
                <a:ea typeface="Meiryo" panose="020B0604030504040204" pitchFamily="34" charset="-128"/>
              </a:rPr>
              <a:t>に無断で複製して</a:t>
            </a:r>
            <a:r>
              <a:rPr lang="en-US" altLang="ja-JP" sz="4000" dirty="0">
                <a:latin typeface="Meiryo" panose="020B0604030504040204" pitchFamily="34" charset="-128"/>
                <a:ea typeface="Meiryo" panose="020B0604030504040204" pitchFamily="34" charset="-128"/>
              </a:rPr>
              <a:t>Twitter</a:t>
            </a:r>
            <a:r>
              <a:rPr lang="ja-JP" altLang="en-US" sz="4000" dirty="0">
                <a:latin typeface="Meiryo" panose="020B0604030504040204" pitchFamily="34" charset="-128"/>
                <a:ea typeface="Meiryo" panose="020B0604030504040204" pitchFamily="34" charset="-128"/>
              </a:rPr>
              <a:t>にアップロードした行為</a:t>
            </a:r>
            <a:endParaRPr lang="en-US" altLang="ja-JP" sz="4000" dirty="0">
              <a:latin typeface="Meiryo" panose="020B0604030504040204" pitchFamily="34" charset="-128"/>
              <a:ea typeface="Meiryo" panose="020B0604030504040204" pitchFamily="34" charset="-128"/>
            </a:endParaRPr>
          </a:p>
          <a:p>
            <a:r>
              <a:rPr lang="ja-JP" altLang="en-US" sz="4000" dirty="0">
                <a:latin typeface="Meiryo" panose="020B0604030504040204" pitchFamily="34" charset="-128"/>
                <a:ea typeface="Meiryo" panose="020B0604030504040204" pitchFamily="34" charset="-128"/>
              </a:rPr>
              <a:t>　</a:t>
            </a:r>
            <a:r>
              <a:rPr lang="en-US" altLang="ja-JP" sz="4000" dirty="0">
                <a:latin typeface="Meiryo" panose="020B0604030504040204" pitchFamily="34" charset="-128"/>
                <a:ea typeface="Meiryo" panose="020B0604030504040204" pitchFamily="34" charset="-128"/>
              </a:rPr>
              <a:t>B</a:t>
            </a:r>
            <a:r>
              <a:rPr lang="ja-JP" altLang="en-US" sz="4000" dirty="0">
                <a:latin typeface="Meiryo" panose="020B0604030504040204" pitchFamily="34" charset="-128"/>
                <a:ea typeface="Meiryo" panose="020B0604030504040204" pitchFamily="34" charset="-128"/>
              </a:rPr>
              <a:t>がその場で無理やり嫌な姿を撮られ、</a:t>
            </a:r>
            <a:r>
              <a:rPr lang="en-US" altLang="ja-JP" sz="4000" dirty="0">
                <a:latin typeface="Meiryo" panose="020B0604030504040204" pitchFamily="34" charset="-128"/>
                <a:ea typeface="Meiryo" panose="020B0604030504040204" pitchFamily="34" charset="-128"/>
              </a:rPr>
              <a:t>A</a:t>
            </a:r>
            <a:r>
              <a:rPr lang="ja-JP" altLang="en-US" sz="4000" dirty="0">
                <a:latin typeface="Meiryo" panose="020B0604030504040204" pitchFamily="34" charset="-128"/>
                <a:ea typeface="Meiryo" panose="020B0604030504040204" pitchFamily="34" charset="-128"/>
              </a:rPr>
              <a:t>がふざけて</a:t>
            </a:r>
            <a:r>
              <a:rPr lang="en-US" altLang="ja-JP" sz="4000" dirty="0">
                <a:latin typeface="Meiryo" panose="020B0604030504040204" pitchFamily="34" charset="-128"/>
                <a:ea typeface="Meiryo" panose="020B0604030504040204" pitchFamily="34" charset="-128"/>
              </a:rPr>
              <a:t>Twitter</a:t>
            </a:r>
            <a:r>
              <a:rPr lang="ja-JP" altLang="en-US" sz="4000" dirty="0">
                <a:latin typeface="Meiryo" panose="020B0604030504040204" pitchFamily="34" charset="-128"/>
                <a:ea typeface="Meiryo" panose="020B0604030504040204" pitchFamily="34" charset="-128"/>
              </a:rPr>
              <a:t>に投稿</a:t>
            </a:r>
            <a:endParaRPr lang="en-US" altLang="ja-JP" sz="4000" dirty="0">
              <a:latin typeface="Meiryo" panose="020B0604030504040204" pitchFamily="34" charset="-128"/>
              <a:ea typeface="Meiryo" panose="020B0604030504040204" pitchFamily="34" charset="-128"/>
            </a:endParaRPr>
          </a:p>
        </p:txBody>
      </p:sp>
      <p:sp>
        <p:nvSpPr>
          <p:cNvPr id="10" name="正方形/長方形 9">
            <a:extLst>
              <a:ext uri="{FF2B5EF4-FFF2-40B4-BE49-F238E27FC236}">
                <a16:creationId xmlns:a16="http://schemas.microsoft.com/office/drawing/2014/main" id="{2F368EA8-968A-7540-8C83-23FEA12A2846}"/>
              </a:ext>
            </a:extLst>
          </p:cNvPr>
          <p:cNvSpPr/>
          <p:nvPr/>
        </p:nvSpPr>
        <p:spPr>
          <a:xfrm rot="20430210">
            <a:off x="1572660" y="2544465"/>
            <a:ext cx="9046679" cy="944746"/>
          </a:xfrm>
          <a:prstGeom prst="rect">
            <a:avLst/>
          </a:prstGeom>
          <a:solidFill>
            <a:srgbClr val="FFFF00"/>
          </a:solidFill>
          <a:ln>
            <a:noFill/>
          </a:ln>
        </p:spPr>
        <p:txBody>
          <a:bodyPr wrap="square">
            <a:spAutoFit/>
          </a:bodyPr>
          <a:lstStyle/>
          <a:p>
            <a:pPr algn="ctr"/>
            <a:r>
              <a:rPr lang="ja-JP" altLang="en-US" sz="5539" b="1" dirty="0">
                <a:solidFill>
                  <a:srgbClr val="FF0000"/>
                </a:solidFill>
                <a:effectLst>
                  <a:outerShdw blurRad="38100" dist="38100" dir="2700000" algn="tl">
                    <a:srgbClr val="000000">
                      <a:alpha val="43137"/>
                    </a:srgbClr>
                  </a:outerShdw>
                </a:effectLst>
                <a:latin typeface="Meiryo" charset="-128"/>
                <a:ea typeface="Meiryo" charset="-128"/>
                <a:cs typeface="Meiryo" charset="-128"/>
              </a:rPr>
              <a:t>プライバシーの侵害！</a:t>
            </a:r>
            <a:endParaRPr lang="en-US" altLang="ja-JP" sz="5539" b="1" dirty="0">
              <a:solidFill>
                <a:srgbClr val="FF0000"/>
              </a:solidFill>
              <a:effectLst>
                <a:outerShdw blurRad="38100" dist="38100" dir="2700000" algn="tl">
                  <a:srgbClr val="000000">
                    <a:alpha val="43137"/>
                  </a:srgbClr>
                </a:outerShdw>
              </a:effectLst>
              <a:latin typeface="Meiryo" charset="-128"/>
              <a:ea typeface="Meiryo" charset="-128"/>
              <a:cs typeface="Meiryo" charset="-128"/>
            </a:endParaRPr>
          </a:p>
        </p:txBody>
      </p:sp>
    </p:spTree>
    <p:extLst>
      <p:ext uri="{BB962C8B-B14F-4D97-AF65-F5344CB8AC3E}">
        <p14:creationId xmlns:p14="http://schemas.microsoft.com/office/powerpoint/2010/main" val="3358549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0B08149F-804B-4CE1-8FC4-A5C263900FE7}"/>
              </a:ext>
            </a:extLst>
          </p:cNvPr>
          <p:cNvPicPr>
            <a:picLocks noChangeAspect="1"/>
          </p:cNvPicPr>
          <p:nvPr/>
        </p:nvPicPr>
        <p:blipFill rotWithShape="1">
          <a:blip r:embed="rId3">
            <a:extLst>
              <a:ext uri="{28A0092B-C50C-407E-A947-70E740481C1C}">
                <a14:useLocalDpi xmlns:a14="http://schemas.microsoft.com/office/drawing/2010/main" val="0"/>
              </a:ext>
            </a:extLst>
          </a:blip>
          <a:srcRect b="61111"/>
          <a:stretch/>
        </p:blipFill>
        <p:spPr>
          <a:xfrm>
            <a:off x="0" y="0"/>
            <a:ext cx="12192000" cy="3355596"/>
          </a:xfrm>
          <a:prstGeom prst="rect">
            <a:avLst/>
          </a:prstGeom>
        </p:spPr>
      </p:pic>
      <p:sp>
        <p:nvSpPr>
          <p:cNvPr id="4" name="テキスト ボックス 3"/>
          <p:cNvSpPr txBox="1"/>
          <p:nvPr/>
        </p:nvSpPr>
        <p:spPr>
          <a:xfrm>
            <a:off x="1991735" y="2685945"/>
            <a:ext cx="8773898" cy="546945"/>
          </a:xfrm>
          <a:prstGeom prst="rect">
            <a:avLst/>
          </a:prstGeom>
          <a:noFill/>
        </p:spPr>
        <p:txBody>
          <a:bodyPr wrap="square" rtlCol="0">
            <a:spAutoFit/>
          </a:bodyPr>
          <a:lstStyle/>
          <a:p>
            <a:r>
              <a:rPr lang="ja-JP" altLang="en-US" sz="2954" b="1" kern="100">
                <a:effectLst>
                  <a:outerShdw blurRad="38100" dist="38100" dir="2700000" algn="tl">
                    <a:srgbClr val="000000">
                      <a:alpha val="43137"/>
                    </a:srgbClr>
                  </a:outerShdw>
                </a:effectLst>
                <a:latin typeface="+mj-ea"/>
                <a:ea typeface="+mj-ea"/>
                <a:cs typeface="Times New Roman"/>
              </a:rPr>
              <a:t>　</a:t>
            </a:r>
            <a:r>
              <a:rPr lang="ja-JP" altLang="en-US" sz="1662" b="1">
                <a:effectLst>
                  <a:outerShdw blurRad="38100" dist="38100" dir="2700000" algn="tl">
                    <a:srgbClr val="000000">
                      <a:alpha val="43137"/>
                    </a:srgbClr>
                  </a:outerShdw>
                </a:effectLst>
                <a:latin typeface="+mj-ea"/>
                <a:ea typeface="+mj-ea"/>
              </a:rPr>
              <a:t>　</a:t>
            </a:r>
            <a:endParaRPr kumimoji="1" lang="ja-JP" altLang="en-US" sz="1662" b="1">
              <a:effectLst>
                <a:outerShdw blurRad="38100" dist="38100" dir="2700000" algn="tl">
                  <a:srgbClr val="000000">
                    <a:alpha val="43137"/>
                  </a:srgbClr>
                </a:outerShdw>
              </a:effectLst>
              <a:latin typeface="+mj-ea"/>
              <a:ea typeface="+mj-ea"/>
            </a:endParaRPr>
          </a:p>
        </p:txBody>
      </p:sp>
      <p:sp>
        <p:nvSpPr>
          <p:cNvPr id="6" name="テキスト ボックス 5"/>
          <p:cNvSpPr txBox="1"/>
          <p:nvPr/>
        </p:nvSpPr>
        <p:spPr>
          <a:xfrm>
            <a:off x="1903370" y="2599442"/>
            <a:ext cx="8773898" cy="546945"/>
          </a:xfrm>
          <a:prstGeom prst="rect">
            <a:avLst/>
          </a:prstGeom>
          <a:noFill/>
        </p:spPr>
        <p:txBody>
          <a:bodyPr wrap="square" rtlCol="0">
            <a:spAutoFit/>
          </a:bodyPr>
          <a:lstStyle/>
          <a:p>
            <a:r>
              <a:rPr lang="ja-JP" altLang="en-US" sz="2954" b="1" kern="100">
                <a:effectLst>
                  <a:outerShdw blurRad="38100" dist="38100" dir="2700000" algn="tl">
                    <a:srgbClr val="000000">
                      <a:alpha val="43137"/>
                    </a:srgbClr>
                  </a:outerShdw>
                </a:effectLst>
                <a:latin typeface="+mj-ea"/>
                <a:ea typeface="+mj-ea"/>
                <a:cs typeface="Times New Roman"/>
              </a:rPr>
              <a:t>　</a:t>
            </a:r>
            <a:r>
              <a:rPr lang="ja-JP" altLang="en-US" sz="1662" b="1">
                <a:effectLst>
                  <a:outerShdw blurRad="38100" dist="38100" dir="2700000" algn="tl">
                    <a:srgbClr val="000000">
                      <a:alpha val="43137"/>
                    </a:srgbClr>
                  </a:outerShdw>
                </a:effectLst>
                <a:latin typeface="+mj-ea"/>
                <a:ea typeface="+mj-ea"/>
              </a:rPr>
              <a:t>　</a:t>
            </a:r>
            <a:endParaRPr kumimoji="1" lang="ja-JP" altLang="en-US" sz="1662" b="1" dirty="0">
              <a:effectLst>
                <a:outerShdw blurRad="38100" dist="38100" dir="2700000" algn="tl">
                  <a:srgbClr val="000000">
                    <a:alpha val="43137"/>
                  </a:srgbClr>
                </a:outerShdw>
              </a:effectLst>
              <a:latin typeface="+mj-ea"/>
              <a:ea typeface="+mj-ea"/>
            </a:endParaRPr>
          </a:p>
        </p:txBody>
      </p:sp>
      <p:sp>
        <p:nvSpPr>
          <p:cNvPr id="9" name="タイトル 1"/>
          <p:cNvSpPr>
            <a:spLocks noGrp="1"/>
          </p:cNvSpPr>
          <p:nvPr>
            <p:ph type="title"/>
          </p:nvPr>
        </p:nvSpPr>
        <p:spPr>
          <a:xfrm>
            <a:off x="101600" y="363431"/>
            <a:ext cx="12192000" cy="1156364"/>
          </a:xfrm>
        </p:spPr>
        <p:txBody>
          <a:bodyPr>
            <a:noAutofit/>
          </a:bodyPr>
          <a:lstStyle/>
          <a:p>
            <a:r>
              <a:rPr lang="en-US" altLang="ja-JP" sz="5400" b="1" dirty="0">
                <a:effectLst>
                  <a:outerShdw blurRad="38100" dist="38100" dir="2700000" algn="tl">
                    <a:srgbClr val="000000">
                      <a:alpha val="43137"/>
                    </a:srgbClr>
                  </a:outerShdw>
                </a:effectLst>
                <a:latin typeface="Meiryo" charset="-128"/>
                <a:ea typeface="Meiryo" charset="-128"/>
                <a:cs typeface="Meiryo" charset="-128"/>
              </a:rPr>
              <a:t>SNS</a:t>
            </a:r>
            <a:r>
              <a:rPr lang="ja-JP" altLang="en-US" sz="5400" b="1" dirty="0">
                <a:effectLst>
                  <a:outerShdw blurRad="38100" dist="38100" dir="2700000" algn="tl">
                    <a:srgbClr val="000000">
                      <a:alpha val="43137"/>
                    </a:srgbClr>
                  </a:outerShdw>
                </a:effectLst>
                <a:latin typeface="Meiryo" charset="-128"/>
                <a:ea typeface="Meiryo" charset="-128"/>
                <a:cs typeface="Meiryo" charset="-128"/>
              </a:rPr>
              <a:t>きっかけに少年が検挙された犯罪</a:t>
            </a:r>
          </a:p>
        </p:txBody>
      </p:sp>
      <p:sp>
        <p:nvSpPr>
          <p:cNvPr id="16" name="タイトル 1"/>
          <p:cNvSpPr txBox="1">
            <a:spLocks/>
          </p:cNvSpPr>
          <p:nvPr/>
        </p:nvSpPr>
        <p:spPr>
          <a:xfrm>
            <a:off x="1508772" y="2252599"/>
            <a:ext cx="6780703" cy="3104001"/>
          </a:xfrm>
          <a:prstGeom prst="rect">
            <a:avLst/>
          </a:prstGeom>
        </p:spPr>
        <p:txBody>
          <a:bodyPr vert="horz" lIns="84406" tIns="42203" rIns="84406" bIns="42203" rtlCol="0" anchor="ctr">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endParaRPr lang="ja-JP" altLang="en-US" sz="4062" b="1" u="sng" dirty="0">
              <a:ln>
                <a:solidFill>
                  <a:schemeClr val="accent1"/>
                </a:solidFill>
              </a:ln>
              <a:effectLst>
                <a:outerShdw blurRad="38100" dist="38100" dir="2700000" algn="tl">
                  <a:srgbClr val="000000">
                    <a:alpha val="43137"/>
                  </a:srgbClr>
                </a:outerShdw>
              </a:effectLst>
              <a:latin typeface="Meiryo" charset="-128"/>
              <a:ea typeface="Meiryo" charset="-128"/>
              <a:cs typeface="Meiryo" charset="-128"/>
            </a:endParaRPr>
          </a:p>
        </p:txBody>
      </p:sp>
      <p:sp>
        <p:nvSpPr>
          <p:cNvPr id="15" name="テキスト ボックス 14"/>
          <p:cNvSpPr txBox="1"/>
          <p:nvPr/>
        </p:nvSpPr>
        <p:spPr>
          <a:xfrm>
            <a:off x="1625600" y="5515453"/>
            <a:ext cx="9677400" cy="1446550"/>
          </a:xfrm>
          <a:prstGeom prst="rect">
            <a:avLst/>
          </a:prstGeom>
          <a:noFill/>
        </p:spPr>
        <p:txBody>
          <a:bodyPr wrap="square" rtlCol="0">
            <a:spAutoFit/>
          </a:bodyPr>
          <a:lstStyle/>
          <a:p>
            <a:pPr algn="ctr"/>
            <a:r>
              <a:rPr lang="ja-JP" altLang="en-US" sz="4400" b="1" dirty="0">
                <a:solidFill>
                  <a:srgbClr val="FF0000"/>
                </a:solidFill>
                <a:effectLst>
                  <a:outerShdw blurRad="38100" dist="38100" dir="2700000" algn="tl">
                    <a:srgbClr val="000000">
                      <a:alpha val="43137"/>
                    </a:srgbClr>
                  </a:outerShdw>
                </a:effectLst>
                <a:latin typeface="Meiryo" charset="-128"/>
                <a:ea typeface="Meiryo" charset="-128"/>
                <a:cs typeface="Meiryo" charset="-128"/>
              </a:rPr>
              <a:t>同級生の裸の画像を送らせたり、</a:t>
            </a:r>
            <a:endParaRPr lang="en-US" altLang="ja-JP" sz="4400" b="1" dirty="0">
              <a:solidFill>
                <a:srgbClr val="FF0000"/>
              </a:solidFill>
              <a:effectLst>
                <a:outerShdw blurRad="38100" dist="38100" dir="2700000" algn="tl">
                  <a:srgbClr val="000000">
                    <a:alpha val="43137"/>
                  </a:srgbClr>
                </a:outerShdw>
              </a:effectLst>
              <a:latin typeface="Meiryo" charset="-128"/>
              <a:ea typeface="Meiryo" charset="-128"/>
              <a:cs typeface="Meiryo" charset="-128"/>
            </a:endParaRPr>
          </a:p>
          <a:p>
            <a:pPr algn="ctr"/>
            <a:r>
              <a:rPr lang="ja-JP" altLang="en-US" sz="4400" b="1" dirty="0">
                <a:solidFill>
                  <a:srgbClr val="FF0000"/>
                </a:solidFill>
                <a:effectLst>
                  <a:outerShdw blurRad="38100" dist="38100" dir="2700000" algn="tl">
                    <a:srgbClr val="000000">
                      <a:alpha val="43137"/>
                    </a:srgbClr>
                  </a:outerShdw>
                </a:effectLst>
                <a:latin typeface="Meiryo" charset="-128"/>
                <a:ea typeface="Meiryo" charset="-128"/>
                <a:cs typeface="Meiryo" charset="-128"/>
              </a:rPr>
              <a:t>保存していると犯罪</a:t>
            </a:r>
            <a:endParaRPr lang="en-US" altLang="ja-JP" sz="4400" b="1" dirty="0">
              <a:solidFill>
                <a:srgbClr val="FF0000"/>
              </a:solidFill>
              <a:effectLst>
                <a:outerShdw blurRad="38100" dist="38100" dir="2700000" algn="tl">
                  <a:srgbClr val="000000">
                    <a:alpha val="43137"/>
                  </a:srgbClr>
                </a:outerShdw>
              </a:effectLst>
              <a:latin typeface="Meiryo" charset="-128"/>
              <a:ea typeface="Meiryo" charset="-128"/>
              <a:cs typeface="Meiryo" charset="-128"/>
            </a:endParaRPr>
          </a:p>
        </p:txBody>
      </p:sp>
      <p:sp>
        <p:nvSpPr>
          <p:cNvPr id="2" name="テキスト ボックス 1">
            <a:extLst>
              <a:ext uri="{FF2B5EF4-FFF2-40B4-BE49-F238E27FC236}">
                <a16:creationId xmlns:a16="http://schemas.microsoft.com/office/drawing/2014/main" id="{B11C1047-DDA5-C244-8C09-0FA46E352ECA}"/>
              </a:ext>
            </a:extLst>
          </p:cNvPr>
          <p:cNvSpPr txBox="1"/>
          <p:nvPr/>
        </p:nvSpPr>
        <p:spPr>
          <a:xfrm>
            <a:off x="50800" y="1784349"/>
            <a:ext cx="12293599" cy="3966470"/>
          </a:xfrm>
          <a:prstGeom prst="rect">
            <a:avLst/>
          </a:prstGeom>
          <a:noFill/>
        </p:spPr>
        <p:txBody>
          <a:bodyPr wrap="square" rtlCol="0">
            <a:spAutoFit/>
          </a:bodyPr>
          <a:lstStyle/>
          <a:p>
            <a:pPr>
              <a:lnSpc>
                <a:spcPts val="3000"/>
              </a:lnSpc>
            </a:pPr>
            <a:r>
              <a:rPr lang="ja-JP" altLang="en-US" sz="3200" dirty="0">
                <a:latin typeface="Meiryo" panose="020B0604030504040204" pitchFamily="34" charset="-128"/>
                <a:ea typeface="Meiryo" panose="020B0604030504040204" pitchFamily="34" charset="-128"/>
              </a:rPr>
              <a:t>高校３年男子（</a:t>
            </a:r>
            <a:r>
              <a:rPr lang="en-US" altLang="ja-JP" sz="3200" dirty="0">
                <a:latin typeface="Meiryo" panose="020B0604030504040204" pitchFamily="34" charset="-128"/>
                <a:ea typeface="Meiryo" panose="020B0604030504040204" pitchFamily="34" charset="-128"/>
              </a:rPr>
              <a:t>17</a:t>
            </a:r>
            <a:r>
              <a:rPr lang="ja-JP" altLang="en-US" sz="3200" dirty="0">
                <a:latin typeface="Meiryo" panose="020B0604030504040204" pitchFamily="34" charset="-128"/>
                <a:ea typeface="Meiryo" panose="020B0604030504040204" pitchFamily="34" charset="-128"/>
              </a:rPr>
              <a:t>）を児童買春・児童ポルノ法違反（児童ポルノ製造）の疑いで、同区の別の高校３年男子（</a:t>
            </a:r>
            <a:r>
              <a:rPr lang="en-US" altLang="ja-JP" sz="3200" dirty="0">
                <a:latin typeface="Meiryo" panose="020B0604030504040204" pitchFamily="34" charset="-128"/>
                <a:ea typeface="Meiryo" panose="020B0604030504040204" pitchFamily="34" charset="-128"/>
              </a:rPr>
              <a:t>17</a:t>
            </a:r>
            <a:r>
              <a:rPr lang="ja-JP" altLang="en-US" sz="3200" dirty="0">
                <a:latin typeface="Meiryo" panose="020B0604030504040204" pitchFamily="34" charset="-128"/>
                <a:ea typeface="Meiryo" panose="020B0604030504040204" pitchFamily="34" charset="-128"/>
              </a:rPr>
              <a:t>）を強要未遂と同法違反（児童ポルノ提供）の疑いでそれぞれ逮捕</a:t>
            </a:r>
          </a:p>
          <a:p>
            <a:pPr>
              <a:lnSpc>
                <a:spcPts val="3000"/>
              </a:lnSpc>
            </a:pPr>
            <a:r>
              <a:rPr lang="ja-JP" altLang="en-US" sz="3200" dirty="0">
                <a:latin typeface="Meiryo" panose="020B0604030504040204" pitchFamily="34" charset="-128"/>
                <a:ea typeface="Meiryo" panose="020B0604030504040204" pitchFamily="34" charset="-128"/>
              </a:rPr>
              <a:t>　２０１８年</a:t>
            </a:r>
            <a:r>
              <a:rPr lang="en-US" altLang="ja-JP" sz="3200" dirty="0">
                <a:latin typeface="Meiryo" panose="020B0604030504040204" pitchFamily="34" charset="-128"/>
                <a:ea typeface="Meiryo" panose="020B0604030504040204" pitchFamily="34" charset="-128"/>
              </a:rPr>
              <a:t>10</a:t>
            </a:r>
            <a:r>
              <a:rPr lang="ja-JP" altLang="en-US" sz="3200" dirty="0">
                <a:latin typeface="Meiryo" panose="020B0604030504040204" pitchFamily="34" charset="-128"/>
                <a:ea typeface="Meiryo" panose="020B0604030504040204" pitchFamily="34" charset="-128"/>
              </a:rPr>
              <a:t>月</a:t>
            </a:r>
            <a:r>
              <a:rPr lang="en-US" altLang="ja-JP" sz="3200" dirty="0">
                <a:latin typeface="Meiryo" panose="020B0604030504040204" pitchFamily="34" charset="-128"/>
                <a:ea typeface="Meiryo" panose="020B0604030504040204" pitchFamily="34" charset="-128"/>
              </a:rPr>
              <a:t>29</a:t>
            </a:r>
            <a:r>
              <a:rPr lang="ja-JP" altLang="en-US" sz="3200" dirty="0">
                <a:latin typeface="Meiryo" panose="020B0604030504040204" pitchFamily="34" charset="-128"/>
                <a:ea typeface="Meiryo" panose="020B0604030504040204" pitchFamily="34" charset="-128"/>
              </a:rPr>
              <a:t>日、知人の女子高校生＝当時（</a:t>
            </a:r>
            <a:r>
              <a:rPr lang="en-US" altLang="ja-JP" sz="3200" dirty="0">
                <a:latin typeface="Meiryo" panose="020B0604030504040204" pitchFamily="34" charset="-128"/>
                <a:ea typeface="Meiryo" panose="020B0604030504040204" pitchFamily="34" charset="-128"/>
              </a:rPr>
              <a:t>15</a:t>
            </a:r>
            <a:r>
              <a:rPr lang="ja-JP" altLang="en-US" sz="3200" dirty="0">
                <a:latin typeface="Meiryo" panose="020B0604030504040204" pitchFamily="34" charset="-128"/>
                <a:ea typeface="Meiryo" panose="020B0604030504040204" pitchFamily="34" charset="-128"/>
              </a:rPr>
              <a:t>）＝が</a:t>
            </a:r>
            <a:r>
              <a:rPr lang="en-US" altLang="ja-JP" sz="3200" dirty="0">
                <a:latin typeface="Meiryo" panose="020B0604030504040204" pitchFamily="34" charset="-128"/>
                <a:ea typeface="Meiryo" panose="020B0604030504040204" pitchFamily="34" charset="-128"/>
              </a:rPr>
              <a:t>18</a:t>
            </a:r>
            <a:r>
              <a:rPr lang="ja-JP" altLang="en-US" sz="3200" dirty="0">
                <a:latin typeface="Meiryo" panose="020B0604030504040204" pitchFamily="34" charset="-128"/>
                <a:ea typeface="Meiryo" panose="020B0604030504040204" pitchFamily="34" charset="-128"/>
              </a:rPr>
              <a:t>歳未満と知りながら、本人に裸などの画像を撮影させ、会員制交流サイト（ＳＮＳ）を通じて自分に送信させた疑い。もう一人の男子の逮捕容疑は、その際の画像を</a:t>
            </a:r>
            <a:r>
              <a:rPr lang="en-US" altLang="ja-JP" sz="3200" dirty="0">
                <a:latin typeface="Meiryo" panose="020B0604030504040204" pitchFamily="34" charset="-128"/>
                <a:ea typeface="Meiryo" panose="020B0604030504040204" pitchFamily="34" charset="-128"/>
              </a:rPr>
              <a:t>19</a:t>
            </a:r>
            <a:r>
              <a:rPr lang="ja-JP" altLang="en-US" sz="3200" dirty="0">
                <a:latin typeface="Meiryo" panose="020B0604030504040204" pitchFamily="34" charset="-128"/>
                <a:ea typeface="Meiryo" panose="020B0604030504040204" pitchFamily="34" charset="-128"/>
              </a:rPr>
              <a:t>年</a:t>
            </a:r>
            <a:r>
              <a:rPr lang="en-US" altLang="ja-JP" sz="3200" dirty="0">
                <a:latin typeface="Meiryo" panose="020B0604030504040204" pitchFamily="34" charset="-128"/>
                <a:ea typeface="Meiryo" panose="020B0604030504040204" pitchFamily="34" charset="-128"/>
              </a:rPr>
              <a:t>11</a:t>
            </a:r>
            <a:r>
              <a:rPr lang="ja-JP" altLang="en-US" sz="3200" dirty="0">
                <a:latin typeface="Meiryo" panose="020B0604030504040204" pitchFamily="34" charset="-128"/>
                <a:ea typeface="Meiryo" panose="020B0604030504040204" pitchFamily="34" charset="-128"/>
              </a:rPr>
              <a:t>月</a:t>
            </a:r>
            <a:r>
              <a:rPr lang="en-US" altLang="ja-JP" sz="3200" dirty="0">
                <a:latin typeface="Meiryo" panose="020B0604030504040204" pitchFamily="34" charset="-128"/>
                <a:ea typeface="Meiryo" panose="020B0604030504040204" pitchFamily="34" charset="-128"/>
              </a:rPr>
              <a:t>16</a:t>
            </a:r>
            <a:r>
              <a:rPr lang="ja-JP" altLang="en-US" sz="3200" dirty="0">
                <a:latin typeface="Meiryo" panose="020B0604030504040204" pitchFamily="34" charset="-128"/>
                <a:ea typeface="Meiryo" panose="020B0604030504040204" pitchFamily="34" charset="-128"/>
              </a:rPr>
              <a:t>日から</a:t>
            </a:r>
            <a:r>
              <a:rPr lang="en-US" altLang="ja-JP" sz="3200" dirty="0">
                <a:latin typeface="Meiryo" panose="020B0604030504040204" pitchFamily="34" charset="-128"/>
                <a:ea typeface="Meiryo" panose="020B0604030504040204" pitchFamily="34" charset="-128"/>
              </a:rPr>
              <a:t>12</a:t>
            </a:r>
            <a:r>
              <a:rPr lang="ja-JP" altLang="en-US" sz="3200" dirty="0">
                <a:latin typeface="Meiryo" panose="020B0604030504040204" pitchFamily="34" charset="-128"/>
                <a:ea typeface="Meiryo" panose="020B0604030504040204" pitchFamily="34" charset="-128"/>
              </a:rPr>
              <a:t>月</a:t>
            </a:r>
            <a:r>
              <a:rPr lang="en-US" altLang="ja-JP" sz="3200" dirty="0">
                <a:latin typeface="Meiryo" panose="020B0604030504040204" pitchFamily="34" charset="-128"/>
                <a:ea typeface="Meiryo" panose="020B0604030504040204" pitchFamily="34" charset="-128"/>
              </a:rPr>
              <a:t>24</a:t>
            </a:r>
            <a:r>
              <a:rPr lang="ja-JP" altLang="en-US" sz="3200" dirty="0">
                <a:latin typeface="Meiryo" panose="020B0604030504040204" pitchFamily="34" charset="-128"/>
                <a:ea typeface="Meiryo" panose="020B0604030504040204" pitchFamily="34" charset="-128"/>
              </a:rPr>
              <a:t>日の間、この女子高校生にＳＮＳで送り、インターネット上にさらすなどと脅して性的な行為を迫った疑い。女子高校生が同署に相談し、発覚した。</a:t>
            </a:r>
          </a:p>
        </p:txBody>
      </p:sp>
      <p:sp>
        <p:nvSpPr>
          <p:cNvPr id="10" name="正方形/長方形 9">
            <a:extLst>
              <a:ext uri="{FF2B5EF4-FFF2-40B4-BE49-F238E27FC236}">
                <a16:creationId xmlns:a16="http://schemas.microsoft.com/office/drawing/2014/main" id="{C5AF77AC-7665-AD44-86CF-3F2795044CFB}"/>
              </a:ext>
            </a:extLst>
          </p:cNvPr>
          <p:cNvSpPr/>
          <p:nvPr/>
        </p:nvSpPr>
        <p:spPr>
          <a:xfrm rot="20419269">
            <a:off x="1913737" y="2853355"/>
            <a:ext cx="8092734" cy="944746"/>
          </a:xfrm>
          <a:prstGeom prst="rect">
            <a:avLst/>
          </a:prstGeom>
          <a:solidFill>
            <a:srgbClr val="FFFF00"/>
          </a:solidFill>
          <a:ln>
            <a:noFill/>
          </a:ln>
        </p:spPr>
        <p:txBody>
          <a:bodyPr wrap="square">
            <a:spAutoFit/>
          </a:bodyPr>
          <a:lstStyle/>
          <a:p>
            <a:pPr algn="ctr"/>
            <a:r>
              <a:rPr lang="ja-JP" altLang="en-US" sz="5539" b="1" dirty="0">
                <a:solidFill>
                  <a:srgbClr val="FF0000"/>
                </a:solidFill>
                <a:effectLst>
                  <a:outerShdw blurRad="38100" dist="38100" dir="2700000" algn="tl">
                    <a:srgbClr val="000000">
                      <a:alpha val="43137"/>
                    </a:srgbClr>
                  </a:outerShdw>
                </a:effectLst>
                <a:latin typeface="Meiryo" charset="-128"/>
                <a:ea typeface="Meiryo" charset="-128"/>
                <a:cs typeface="Meiryo" charset="-128"/>
              </a:rPr>
              <a:t>児童ポルノ法違反！</a:t>
            </a:r>
            <a:endParaRPr lang="en-US" altLang="ja-JP" sz="5539" b="1" dirty="0">
              <a:solidFill>
                <a:srgbClr val="FF0000"/>
              </a:solidFill>
              <a:effectLst>
                <a:outerShdw blurRad="38100" dist="38100" dir="2700000" algn="tl">
                  <a:srgbClr val="000000">
                    <a:alpha val="43137"/>
                  </a:srgbClr>
                </a:outerShdw>
              </a:effectLst>
              <a:latin typeface="Meiryo" charset="-128"/>
              <a:ea typeface="Meiryo" charset="-128"/>
              <a:cs typeface="Meiryo" charset="-128"/>
            </a:endParaRPr>
          </a:p>
        </p:txBody>
      </p:sp>
    </p:spTree>
    <p:extLst>
      <p:ext uri="{BB962C8B-B14F-4D97-AF65-F5344CB8AC3E}">
        <p14:creationId xmlns:p14="http://schemas.microsoft.com/office/powerpoint/2010/main" val="1847837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3D91C926-1EFE-4CF6-B1E5-8F04B3E2A0EF}"/>
              </a:ext>
            </a:extLst>
          </p:cNvPr>
          <p:cNvPicPr>
            <a:picLocks noChangeAspect="1"/>
          </p:cNvPicPr>
          <p:nvPr/>
        </p:nvPicPr>
        <p:blipFill rotWithShape="1">
          <a:blip r:embed="rId3">
            <a:extLst>
              <a:ext uri="{28A0092B-C50C-407E-A947-70E740481C1C}">
                <a14:useLocalDpi xmlns:a14="http://schemas.microsoft.com/office/drawing/2010/main" val="0"/>
              </a:ext>
            </a:extLst>
          </a:blip>
          <a:srcRect b="61111"/>
          <a:stretch/>
        </p:blipFill>
        <p:spPr>
          <a:xfrm>
            <a:off x="0" y="0"/>
            <a:ext cx="12192000" cy="3355596"/>
          </a:xfrm>
          <a:prstGeom prst="rect">
            <a:avLst/>
          </a:prstGeom>
        </p:spPr>
      </p:pic>
      <p:sp>
        <p:nvSpPr>
          <p:cNvPr id="2" name="タイトル 1"/>
          <p:cNvSpPr>
            <a:spLocks noGrp="1"/>
          </p:cNvSpPr>
          <p:nvPr>
            <p:ph type="title"/>
          </p:nvPr>
        </p:nvSpPr>
        <p:spPr>
          <a:xfrm>
            <a:off x="1530489" y="431324"/>
            <a:ext cx="8952460" cy="1156364"/>
          </a:xfrm>
        </p:spPr>
        <p:txBody>
          <a:bodyPr>
            <a:noAutofit/>
          </a:bodyPr>
          <a:lstStyle/>
          <a:p>
            <a:pPr algn="ctr"/>
            <a:r>
              <a:rPr kumimoji="1" lang="ja-JP" altLang="en-US" sz="5400" i="1" u="sng" dirty="0">
                <a:ln>
                  <a:solidFill>
                    <a:schemeClr val="tx1"/>
                  </a:solidFill>
                </a:ln>
                <a:solidFill>
                  <a:schemeClr val="tx1"/>
                </a:solidFill>
                <a:effectLst>
                  <a:outerShdw blurRad="38100" dist="38100" dir="2700000" algn="tl">
                    <a:srgbClr val="000000">
                      <a:alpha val="43137"/>
                    </a:srgbClr>
                  </a:outerShdw>
                </a:effectLst>
                <a:latin typeface="Meiryo" charset="-128"/>
                <a:ea typeface="Meiryo" charset="-128"/>
                <a:cs typeface="Meiryo" charset="-128"/>
              </a:rPr>
              <a:t>不適切動画を投稿した結果</a:t>
            </a:r>
          </a:p>
        </p:txBody>
      </p:sp>
      <p:sp>
        <p:nvSpPr>
          <p:cNvPr id="3" name="縦書きテキスト プレースホルダー 2"/>
          <p:cNvSpPr>
            <a:spLocks noGrp="1"/>
          </p:cNvSpPr>
          <p:nvPr>
            <p:ph type="body" orient="vert" idx="1"/>
          </p:nvPr>
        </p:nvSpPr>
        <p:spPr>
          <a:xfrm>
            <a:off x="1893230" y="2733431"/>
            <a:ext cx="8390313" cy="3185258"/>
          </a:xfrm>
        </p:spPr>
        <p:txBody>
          <a:bodyPr/>
          <a:lstStyle/>
          <a:p>
            <a:pPr marL="0" indent="0" algn="r">
              <a:buNone/>
            </a:pPr>
            <a:r>
              <a:rPr kumimoji="1" lang="ja-JP" altLang="en-US" dirty="0"/>
              <a:t>　</a:t>
            </a:r>
          </a:p>
        </p:txBody>
      </p:sp>
      <p:sp>
        <p:nvSpPr>
          <p:cNvPr id="4" name="テキスト ボックス 3"/>
          <p:cNvSpPr txBox="1"/>
          <p:nvPr/>
        </p:nvSpPr>
        <p:spPr>
          <a:xfrm>
            <a:off x="1894102" y="2830781"/>
            <a:ext cx="8773898" cy="546945"/>
          </a:xfrm>
          <a:prstGeom prst="rect">
            <a:avLst/>
          </a:prstGeom>
          <a:noFill/>
        </p:spPr>
        <p:txBody>
          <a:bodyPr wrap="square" rtlCol="0">
            <a:spAutoFit/>
          </a:bodyPr>
          <a:lstStyle/>
          <a:p>
            <a:r>
              <a:rPr lang="ja-JP" altLang="en-US" sz="2954" b="1" kern="100">
                <a:effectLst>
                  <a:outerShdw blurRad="38100" dist="38100" dir="2700000" algn="tl">
                    <a:srgbClr val="000000">
                      <a:alpha val="43137"/>
                    </a:srgbClr>
                  </a:outerShdw>
                </a:effectLst>
                <a:latin typeface="+mj-ea"/>
                <a:ea typeface="+mj-ea"/>
                <a:cs typeface="Times New Roman"/>
              </a:rPr>
              <a:t>　</a:t>
            </a:r>
            <a:r>
              <a:rPr lang="ja-JP" altLang="en-US" sz="1662" b="1">
                <a:effectLst>
                  <a:outerShdw blurRad="38100" dist="38100" dir="2700000" algn="tl">
                    <a:srgbClr val="000000">
                      <a:alpha val="43137"/>
                    </a:srgbClr>
                  </a:outerShdw>
                </a:effectLst>
                <a:latin typeface="+mj-ea"/>
                <a:ea typeface="+mj-ea"/>
              </a:rPr>
              <a:t>　</a:t>
            </a:r>
            <a:endParaRPr kumimoji="1" lang="ja-JP" altLang="en-US" sz="1662" b="1">
              <a:effectLst>
                <a:outerShdw blurRad="38100" dist="38100" dir="2700000" algn="tl">
                  <a:srgbClr val="000000">
                    <a:alpha val="43137"/>
                  </a:srgbClr>
                </a:outerShdw>
              </a:effectLst>
              <a:latin typeface="+mj-ea"/>
              <a:ea typeface="+mj-ea"/>
            </a:endParaRPr>
          </a:p>
        </p:txBody>
      </p:sp>
      <p:sp>
        <p:nvSpPr>
          <p:cNvPr id="9" name="テキスト ボックス 8"/>
          <p:cNvSpPr txBox="1"/>
          <p:nvPr/>
        </p:nvSpPr>
        <p:spPr>
          <a:xfrm>
            <a:off x="1360265" y="1785933"/>
            <a:ext cx="9841571" cy="3416320"/>
          </a:xfrm>
          <a:prstGeom prst="rect">
            <a:avLst/>
          </a:prstGeom>
          <a:solidFill>
            <a:schemeClr val="bg1"/>
          </a:solidFill>
          <a:ln>
            <a:solidFill>
              <a:schemeClr val="accent1"/>
            </a:solidFill>
          </a:ln>
        </p:spPr>
        <p:txBody>
          <a:bodyPr wrap="square" rtlCol="0">
            <a:spAutoFit/>
          </a:bodyPr>
          <a:lstStyle/>
          <a:p>
            <a:r>
              <a:rPr lang="ja-JP" altLang="en-US" sz="5400" b="1" dirty="0">
                <a:ln>
                  <a:solidFill>
                    <a:srgbClr val="FF0000"/>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t>◉警察に捕まる</a:t>
            </a:r>
            <a:endParaRPr lang="en-US" altLang="ja-JP" sz="5400" b="1" dirty="0">
              <a:ln>
                <a:solidFill>
                  <a:srgbClr val="FF0000"/>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endParaRPr>
          </a:p>
          <a:p>
            <a:r>
              <a:rPr lang="ja-JP" altLang="en-US" sz="5400" b="1" dirty="0">
                <a:ln>
                  <a:solidFill>
                    <a:srgbClr val="FF0000"/>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t>◉ネットで個人情報が晒される</a:t>
            </a:r>
            <a:endParaRPr lang="en-US" altLang="ja-JP" sz="5400" b="1" dirty="0">
              <a:ln>
                <a:solidFill>
                  <a:srgbClr val="FF0000"/>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endParaRPr>
          </a:p>
          <a:p>
            <a:r>
              <a:rPr lang="ja-JP" altLang="en-US" sz="5400" b="1" dirty="0">
                <a:ln>
                  <a:solidFill>
                    <a:srgbClr val="FF0000"/>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t>◉損害賠償請求をされる</a:t>
            </a:r>
            <a:endParaRPr lang="en-US" altLang="ja-JP" sz="5400" b="1" dirty="0">
              <a:ln>
                <a:solidFill>
                  <a:srgbClr val="FF0000"/>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endParaRPr>
          </a:p>
          <a:p>
            <a:r>
              <a:rPr lang="ja-JP" altLang="en-US" sz="5400" b="1" dirty="0">
                <a:ln>
                  <a:solidFill>
                    <a:srgbClr val="FF0000"/>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t>◉今後の人生に悪影響</a:t>
            </a:r>
            <a:endParaRPr lang="en-US" altLang="ja-JP" sz="5400" b="1" dirty="0">
              <a:ln>
                <a:solidFill>
                  <a:srgbClr val="FF0000"/>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endParaRPr>
          </a:p>
        </p:txBody>
      </p:sp>
      <p:sp>
        <p:nvSpPr>
          <p:cNvPr id="10" name="テキスト ボックス 9"/>
          <p:cNvSpPr txBox="1"/>
          <p:nvPr/>
        </p:nvSpPr>
        <p:spPr>
          <a:xfrm>
            <a:off x="1111547" y="5780802"/>
            <a:ext cx="10141089" cy="830997"/>
          </a:xfrm>
          <a:prstGeom prst="rect">
            <a:avLst/>
          </a:prstGeom>
          <a:noFill/>
        </p:spPr>
        <p:txBody>
          <a:bodyPr wrap="square" rtlCol="0">
            <a:spAutoFit/>
          </a:bodyPr>
          <a:lstStyle/>
          <a:p>
            <a:pPr algn="ctr"/>
            <a:r>
              <a:rPr lang="ja-JP" altLang="en-US" sz="4800" b="1" dirty="0">
                <a:solidFill>
                  <a:srgbClr val="FF0000"/>
                </a:solidFill>
                <a:effectLst>
                  <a:outerShdw blurRad="38100" dist="38100" dir="2700000" algn="tl">
                    <a:srgbClr val="000000">
                      <a:alpha val="43137"/>
                    </a:srgbClr>
                  </a:outerShdw>
                </a:effectLst>
                <a:latin typeface="Meiryo" charset="-128"/>
                <a:ea typeface="Meiryo" charset="-128"/>
                <a:cs typeface="Meiryo" charset="-128"/>
              </a:rPr>
              <a:t>デジタルタトゥーの影響は一生続く</a:t>
            </a:r>
            <a:endParaRPr lang="en-US" altLang="ja-JP" sz="4800" b="1" dirty="0">
              <a:solidFill>
                <a:srgbClr val="FF0000"/>
              </a:solidFill>
              <a:effectLst>
                <a:outerShdw blurRad="38100" dist="38100" dir="2700000" algn="tl">
                  <a:srgbClr val="000000">
                    <a:alpha val="43137"/>
                  </a:srgbClr>
                </a:outerShdw>
              </a:effectLst>
              <a:latin typeface="Meiryo" charset="-128"/>
              <a:ea typeface="Meiryo" charset="-128"/>
              <a:cs typeface="Meiryo" charset="-128"/>
            </a:endParaRPr>
          </a:p>
        </p:txBody>
      </p:sp>
      <p:sp>
        <p:nvSpPr>
          <p:cNvPr id="5" name="テキスト ボックス 4">
            <a:extLst>
              <a:ext uri="{FF2B5EF4-FFF2-40B4-BE49-F238E27FC236}">
                <a16:creationId xmlns:a16="http://schemas.microsoft.com/office/drawing/2014/main" id="{8C2C6D9C-334E-469F-A20F-91679A90A2AC}"/>
              </a:ext>
            </a:extLst>
          </p:cNvPr>
          <p:cNvSpPr txBox="1"/>
          <p:nvPr/>
        </p:nvSpPr>
        <p:spPr>
          <a:xfrm>
            <a:off x="8330933" y="2264977"/>
            <a:ext cx="1126156" cy="369332"/>
          </a:xfrm>
          <a:prstGeom prst="rect">
            <a:avLst/>
          </a:prstGeom>
          <a:noFill/>
        </p:spPr>
        <p:txBody>
          <a:bodyPr wrap="square" rtlCol="0">
            <a:spAutoFit/>
          </a:bodyPr>
          <a:lstStyle/>
          <a:p>
            <a:r>
              <a:rPr kumimoji="1" lang="ja-JP" altLang="en-US" b="1" dirty="0">
                <a:ln>
                  <a:solidFill>
                    <a:srgbClr val="FF0000"/>
                  </a:solidFill>
                </a:ln>
                <a:solidFill>
                  <a:srgbClr val="FFFF00"/>
                </a:solidFill>
                <a:effectLst>
                  <a:outerShdw blurRad="38100" dist="38100" dir="2700000" algn="tl">
                    <a:srgbClr val="000000">
                      <a:alpha val="43137"/>
                    </a:srgbClr>
                  </a:outerShdw>
                </a:effectLst>
                <a:latin typeface="Meiryo" charset="-128"/>
                <a:ea typeface="Meiryo" charset="-128"/>
              </a:rPr>
              <a:t>さら</a:t>
            </a:r>
            <a:endParaRPr kumimoji="1" lang="ja-JP" altLang="en-US" dirty="0"/>
          </a:p>
        </p:txBody>
      </p:sp>
    </p:spTree>
    <p:extLst>
      <p:ext uri="{BB962C8B-B14F-4D97-AF65-F5344CB8AC3E}">
        <p14:creationId xmlns:p14="http://schemas.microsoft.com/office/powerpoint/2010/main" val="31208252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19A0C1A6-68EE-45F4-ABA0-654F0BD3777D}"/>
              </a:ext>
            </a:extLst>
          </p:cNvPr>
          <p:cNvPicPr>
            <a:picLocks noChangeAspect="1"/>
          </p:cNvPicPr>
          <p:nvPr/>
        </p:nvPicPr>
        <p:blipFill rotWithShape="1">
          <a:blip r:embed="rId3">
            <a:extLst>
              <a:ext uri="{28A0092B-C50C-407E-A947-70E740481C1C}">
                <a14:useLocalDpi xmlns:a14="http://schemas.microsoft.com/office/drawing/2010/main" val="0"/>
              </a:ext>
            </a:extLst>
          </a:blip>
          <a:srcRect b="61111"/>
          <a:stretch/>
        </p:blipFill>
        <p:spPr>
          <a:xfrm>
            <a:off x="0" y="0"/>
            <a:ext cx="12192000" cy="3355596"/>
          </a:xfrm>
          <a:prstGeom prst="rect">
            <a:avLst/>
          </a:prstGeom>
        </p:spPr>
      </p:pic>
      <p:sp>
        <p:nvSpPr>
          <p:cNvPr id="4" name="タイトル 3"/>
          <p:cNvSpPr>
            <a:spLocks noGrp="1"/>
          </p:cNvSpPr>
          <p:nvPr>
            <p:ph type="title"/>
          </p:nvPr>
        </p:nvSpPr>
        <p:spPr>
          <a:xfrm>
            <a:off x="1447060" y="136525"/>
            <a:ext cx="8993080" cy="1567507"/>
          </a:xfrm>
        </p:spPr>
        <p:txBody>
          <a:bodyPr>
            <a:normAutofit/>
          </a:bodyPr>
          <a:lstStyle/>
          <a:p>
            <a:pPr algn="ctr"/>
            <a:r>
              <a:rPr lang="en-US" altLang="ja-JP" sz="5400" b="1" dirty="0">
                <a:ln>
                  <a:solidFill>
                    <a:schemeClr val="accent1"/>
                  </a:solidFill>
                </a:ln>
                <a:solidFill>
                  <a:srgbClr val="FFFF00"/>
                </a:solidFill>
                <a:effectLst>
                  <a:outerShdw blurRad="38100" dist="38100" dir="2700000" algn="tl">
                    <a:srgbClr val="000000">
                      <a:alpha val="43137"/>
                    </a:srgbClr>
                  </a:outerShdw>
                </a:effectLst>
                <a:highlight>
                  <a:srgbClr val="FF0000"/>
                </a:highlight>
                <a:latin typeface="Meiryo" charset="-128"/>
                <a:ea typeface="Meiryo" charset="-128"/>
                <a:cs typeface="Meiryo" charset="-128"/>
              </a:rPr>
              <a:t>SNS</a:t>
            </a:r>
            <a:r>
              <a:rPr lang="ja-JP" altLang="en-US" sz="5400" b="1" dirty="0">
                <a:ln>
                  <a:solidFill>
                    <a:schemeClr val="accent1"/>
                  </a:solidFill>
                </a:ln>
                <a:solidFill>
                  <a:srgbClr val="FFFF00"/>
                </a:solidFill>
                <a:effectLst>
                  <a:outerShdw blurRad="38100" dist="38100" dir="2700000" algn="tl">
                    <a:srgbClr val="000000">
                      <a:alpha val="43137"/>
                    </a:srgbClr>
                  </a:outerShdw>
                </a:effectLst>
                <a:highlight>
                  <a:srgbClr val="FF0000"/>
                </a:highlight>
                <a:latin typeface="Meiryo" charset="-128"/>
                <a:ea typeface="Meiryo" charset="-128"/>
                <a:cs typeface="Meiryo" charset="-128"/>
              </a:rPr>
              <a:t>東京ルール　　　</a:t>
            </a:r>
            <a:br>
              <a:rPr lang="en-US" altLang="ja-JP" sz="36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br>
            <a:r>
              <a:rPr lang="ja-JP" altLang="en-US" sz="36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t>　</a:t>
            </a:r>
          </a:p>
        </p:txBody>
      </p:sp>
      <p:sp>
        <p:nvSpPr>
          <p:cNvPr id="2" name="スライド番号プレースホルダー 1"/>
          <p:cNvSpPr>
            <a:spLocks noGrp="1"/>
          </p:cNvSpPr>
          <p:nvPr>
            <p:ph type="sldNum" sz="quarter" idx="12"/>
          </p:nvPr>
        </p:nvSpPr>
        <p:spPr/>
        <p:txBody>
          <a:bodyPr/>
          <a:lstStyle/>
          <a:p>
            <a:fld id="{78B59F65-F265-4C97-AA07-38C5DCD58F88}" type="slidenum">
              <a:rPr kumimoji="1" lang="ja-JP" altLang="en-US" smtClean="0"/>
              <a:pPr/>
              <a:t>26</a:t>
            </a:fld>
            <a:endParaRPr kumimoji="1" lang="ja-JP" altLang="en-US"/>
          </a:p>
        </p:txBody>
      </p:sp>
      <p:sp>
        <p:nvSpPr>
          <p:cNvPr id="5" name="タイトル 3">
            <a:extLst>
              <a:ext uri="{FF2B5EF4-FFF2-40B4-BE49-F238E27FC236}">
                <a16:creationId xmlns:a16="http://schemas.microsoft.com/office/drawing/2014/main" id="{8DAAF189-0B0B-4DD6-805A-9F2A23947EFD}"/>
              </a:ext>
            </a:extLst>
          </p:cNvPr>
          <p:cNvSpPr txBox="1">
            <a:spLocks/>
          </p:cNvSpPr>
          <p:nvPr/>
        </p:nvSpPr>
        <p:spPr>
          <a:xfrm>
            <a:off x="2226816" y="4620324"/>
            <a:ext cx="8169152" cy="185116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ctr"/>
            <a:r>
              <a:rPr lang="ja-JP" altLang="en-US" sz="36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t>　　</a:t>
            </a:r>
          </a:p>
        </p:txBody>
      </p:sp>
      <p:sp>
        <p:nvSpPr>
          <p:cNvPr id="6" name="タイトル 3">
            <a:extLst>
              <a:ext uri="{FF2B5EF4-FFF2-40B4-BE49-F238E27FC236}">
                <a16:creationId xmlns:a16="http://schemas.microsoft.com/office/drawing/2014/main" id="{C1C26105-E590-4EAE-9CA4-29E23A07DB87}"/>
              </a:ext>
            </a:extLst>
          </p:cNvPr>
          <p:cNvSpPr txBox="1">
            <a:spLocks/>
          </p:cNvSpPr>
          <p:nvPr/>
        </p:nvSpPr>
        <p:spPr>
          <a:xfrm>
            <a:off x="1777862" y="4898474"/>
            <a:ext cx="9067060" cy="182300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36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t>①　１日の利用時間を決める</a:t>
            </a:r>
            <a:endParaRPr lang="en-US" altLang="ja-JP" sz="36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endParaRPr>
          </a:p>
          <a:p>
            <a:endParaRPr lang="en-US" altLang="ja-JP" sz="36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endParaRPr>
          </a:p>
          <a:p>
            <a:r>
              <a:rPr lang="ja-JP" altLang="en-US" sz="36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t>②　フィルタリングを使用して使う</a:t>
            </a:r>
            <a:endParaRPr lang="en-US" altLang="ja-JP" sz="36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endParaRPr>
          </a:p>
          <a:p>
            <a:endParaRPr lang="en-US" altLang="ja-JP" sz="36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endParaRPr>
          </a:p>
          <a:p>
            <a:r>
              <a:rPr lang="ja-JP" altLang="en-US" sz="36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t>③　投稿する前に相手の気持ちを考える </a:t>
            </a:r>
            <a:endParaRPr lang="en-US" altLang="ja-JP" sz="36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endParaRPr>
          </a:p>
          <a:p>
            <a:endParaRPr lang="ja-JP" altLang="en-US" sz="36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endParaRPr>
          </a:p>
          <a:p>
            <a:r>
              <a:rPr lang="ja-JP" altLang="en-US" sz="36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t>④　自分や他人の個人情報をアップしない</a:t>
            </a:r>
            <a:endParaRPr lang="en-US" altLang="ja-JP" sz="36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endParaRPr>
          </a:p>
          <a:p>
            <a:endParaRPr lang="en-US" altLang="ja-JP" sz="36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endParaRPr>
          </a:p>
          <a:p>
            <a:r>
              <a:rPr lang="ja-JP" altLang="en-US" sz="36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t>⑤　写真や動画を許可なくアップしない</a:t>
            </a:r>
            <a:endParaRPr lang="en-US" altLang="ja-JP" sz="36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endParaRPr>
          </a:p>
        </p:txBody>
      </p:sp>
      <p:sp>
        <p:nvSpPr>
          <p:cNvPr id="9" name="タイトル 3">
            <a:extLst>
              <a:ext uri="{FF2B5EF4-FFF2-40B4-BE49-F238E27FC236}">
                <a16:creationId xmlns:a16="http://schemas.microsoft.com/office/drawing/2014/main" id="{73A9C17A-4C9B-4A9F-9D40-8F58BE54FA92}"/>
              </a:ext>
            </a:extLst>
          </p:cNvPr>
          <p:cNvSpPr txBox="1">
            <a:spLocks/>
          </p:cNvSpPr>
          <p:nvPr/>
        </p:nvSpPr>
        <p:spPr>
          <a:xfrm>
            <a:off x="2400656" y="1050866"/>
            <a:ext cx="7085889" cy="93131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ctr"/>
            <a:r>
              <a:rPr lang="ja-JP" altLang="en-US" sz="3600" b="1" u="sng" dirty="0">
                <a:ln>
                  <a:solidFill>
                    <a:schemeClr val="accent1"/>
                  </a:solidFill>
                </a:ln>
                <a:solidFill>
                  <a:srgbClr val="FF0000"/>
                </a:solidFill>
                <a:effectLst>
                  <a:outerShdw blurRad="38100" dist="38100" dir="2700000" algn="tl">
                    <a:srgbClr val="000000">
                      <a:alpha val="43137"/>
                    </a:srgbClr>
                  </a:outerShdw>
                </a:effectLst>
                <a:latin typeface="Meiryo" charset="-128"/>
                <a:ea typeface="Meiryo" charset="-128"/>
                <a:cs typeface="Meiryo" charset="-128"/>
              </a:rPr>
              <a:t>ＳＮＳとの付き合い方</a:t>
            </a:r>
            <a:endParaRPr lang="en-US" altLang="ja-JP" sz="3600" b="1" u="sng" dirty="0">
              <a:ln>
                <a:solidFill>
                  <a:schemeClr val="accent1"/>
                </a:solidFill>
              </a:ln>
              <a:solidFill>
                <a:srgbClr val="FF0000"/>
              </a:solidFill>
              <a:effectLst>
                <a:outerShdw blurRad="38100" dist="38100" dir="2700000" algn="tl">
                  <a:srgbClr val="000000">
                    <a:alpha val="43137"/>
                  </a:srgbClr>
                </a:outerShdw>
              </a:effectLst>
              <a:latin typeface="Meiryo" charset="-128"/>
              <a:ea typeface="Meiryo" charset="-128"/>
              <a:cs typeface="Meiryo" charset="-128"/>
            </a:endParaRPr>
          </a:p>
        </p:txBody>
      </p:sp>
    </p:spTree>
    <p:extLst>
      <p:ext uri="{BB962C8B-B14F-4D97-AF65-F5344CB8AC3E}">
        <p14:creationId xmlns:p14="http://schemas.microsoft.com/office/powerpoint/2010/main" val="26240698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5A06D50D-F8B7-4CED-AFC4-FDF0BA6EBB00}"/>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b="61111"/>
          <a:stretch/>
        </p:blipFill>
        <p:spPr>
          <a:xfrm>
            <a:off x="0" y="0"/>
            <a:ext cx="12192000" cy="3355596"/>
          </a:xfrm>
          <a:prstGeom prst="rect">
            <a:avLst/>
          </a:prstGeom>
        </p:spPr>
      </p:pic>
      <p:sp>
        <p:nvSpPr>
          <p:cNvPr id="4" name="タイトル 3"/>
          <p:cNvSpPr>
            <a:spLocks noGrp="1"/>
          </p:cNvSpPr>
          <p:nvPr>
            <p:ph type="title"/>
          </p:nvPr>
        </p:nvSpPr>
        <p:spPr>
          <a:xfrm>
            <a:off x="1036599" y="-73404"/>
            <a:ext cx="8907501" cy="6858000"/>
          </a:xfrm>
          <a:ln>
            <a:noFill/>
          </a:ln>
        </p:spPr>
        <p:txBody>
          <a:bodyPr>
            <a:normAutofit fontScale="90000"/>
          </a:bodyPr>
          <a:lstStyle/>
          <a:p>
            <a:pPr>
              <a:lnSpc>
                <a:spcPct val="100000"/>
              </a:lnSpc>
            </a:pPr>
            <a:r>
              <a:rPr lang="ja-JP" altLang="en-US" sz="54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t>情報モラル講演会</a:t>
            </a:r>
            <a:br>
              <a:rPr lang="en-US" altLang="ja-JP" sz="54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br>
            <a:r>
              <a:rPr lang="ja-JP" altLang="en-US" sz="54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t>　</a:t>
            </a:r>
            <a:r>
              <a:rPr lang="ja-JP" altLang="en-US" sz="40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t>〇はじめに</a:t>
            </a:r>
            <a:br>
              <a:rPr lang="en-US" altLang="ja-JP" sz="40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br>
            <a:r>
              <a:rPr lang="ja-JP" altLang="en-US" sz="1300" dirty="0">
                <a:ln>
                  <a:solidFill>
                    <a:schemeClr val="accent1"/>
                  </a:solidFill>
                </a:ln>
                <a:solidFill>
                  <a:srgbClr val="FFFF00"/>
                </a:solidFill>
                <a:latin typeface="Meiryo" charset="-128"/>
                <a:ea typeface="Meiryo" charset="-128"/>
                <a:cs typeface="Meiryo" charset="-128"/>
              </a:rPr>
              <a:t>　　　　　　</a:t>
            </a:r>
            <a:r>
              <a:rPr lang="ja-JP" altLang="en-US" sz="1600"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t>　</a:t>
            </a:r>
            <a:r>
              <a:rPr lang="ja-JP" altLang="en-US" sz="40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t>自己紹介</a:t>
            </a:r>
            <a:br>
              <a:rPr lang="en-US" altLang="ja-JP" sz="40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br>
            <a:r>
              <a:rPr lang="ja-JP" altLang="en-US" sz="40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t>　　 </a:t>
            </a:r>
            <a:r>
              <a:rPr lang="en-US" altLang="ja-JP" sz="40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t>SNS</a:t>
            </a:r>
            <a:r>
              <a:rPr lang="ja-JP" altLang="en-US" sz="40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t>の種類と危険性</a:t>
            </a:r>
            <a:br>
              <a:rPr lang="en-US" altLang="ja-JP" sz="4000" b="1" u="sng" dirty="0">
                <a:ln>
                  <a:solidFill>
                    <a:schemeClr val="accent1"/>
                  </a:solidFill>
                </a:ln>
                <a:solidFill>
                  <a:srgbClr val="FF0000"/>
                </a:solidFill>
                <a:effectLst>
                  <a:outerShdw blurRad="38100" dist="38100" dir="2700000" algn="tl">
                    <a:srgbClr val="000000">
                      <a:alpha val="43137"/>
                    </a:srgbClr>
                  </a:outerShdw>
                </a:effectLst>
                <a:latin typeface="Meiryo" charset="-128"/>
                <a:ea typeface="Meiryo" charset="-128"/>
                <a:cs typeface="Meiryo" charset="-128"/>
              </a:rPr>
            </a:br>
            <a:br>
              <a:rPr lang="en-US" altLang="ja-JP" sz="4000" b="1" u="sng"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br>
            <a:r>
              <a:rPr lang="ja-JP" altLang="en-US" sz="40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t>　 〇事例から考えよう</a:t>
            </a:r>
            <a:br>
              <a:rPr lang="en-US" altLang="ja-JP" sz="40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br>
            <a:r>
              <a:rPr lang="ja-JP" altLang="en-US" sz="40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t>　　 便利なアプリとの付き合い方</a:t>
            </a:r>
            <a:br>
              <a:rPr lang="en-US" altLang="ja-JP" sz="40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br>
            <a:r>
              <a:rPr lang="ja-JP" altLang="en-US" sz="40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t>　　 動画を投稿する時に気を付けること</a:t>
            </a:r>
            <a:br>
              <a:rPr lang="en-US" altLang="ja-JP" sz="40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br>
            <a:r>
              <a:rPr lang="ja-JP" altLang="en-US" sz="40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t>　 </a:t>
            </a:r>
            <a:br>
              <a:rPr lang="en-US" altLang="ja-JP" sz="40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br>
            <a:r>
              <a:rPr lang="ja-JP" altLang="en-US" sz="40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t>　</a:t>
            </a:r>
            <a:r>
              <a:rPr lang="ja-JP" altLang="en-US" sz="4000" b="1" dirty="0">
                <a:ln>
                  <a:solidFill>
                    <a:schemeClr val="accent1"/>
                  </a:solidFill>
                </a:ln>
                <a:solidFill>
                  <a:srgbClr val="FF0000"/>
                </a:solidFill>
                <a:effectLst>
                  <a:outerShdw blurRad="38100" dist="38100" dir="2700000" algn="tl">
                    <a:srgbClr val="000000">
                      <a:alpha val="43137"/>
                    </a:srgbClr>
                  </a:outerShdw>
                </a:effectLst>
                <a:latin typeface="Meiryo" charset="-128"/>
                <a:ea typeface="Meiryo" charset="-128"/>
                <a:cs typeface="Meiryo" charset="-128"/>
              </a:rPr>
              <a:t>〇まとめ</a:t>
            </a:r>
          </a:p>
        </p:txBody>
      </p:sp>
      <p:sp>
        <p:nvSpPr>
          <p:cNvPr id="2" name="スライド番号プレースホルダー 1"/>
          <p:cNvSpPr>
            <a:spLocks noGrp="1"/>
          </p:cNvSpPr>
          <p:nvPr>
            <p:ph type="sldNum" sz="quarter" idx="12"/>
          </p:nvPr>
        </p:nvSpPr>
        <p:spPr/>
        <p:txBody>
          <a:bodyPr/>
          <a:lstStyle/>
          <a:p>
            <a:fld id="{78B59F65-F265-4C97-AA07-38C5DCD58F88}" type="slidenum">
              <a:rPr kumimoji="1" lang="ja-JP" altLang="en-US" smtClean="0"/>
              <a:pPr/>
              <a:t>27</a:t>
            </a:fld>
            <a:endParaRPr kumimoji="1" lang="ja-JP" altLang="en-US"/>
          </a:p>
        </p:txBody>
      </p:sp>
    </p:spTree>
    <p:extLst>
      <p:ext uri="{BB962C8B-B14F-4D97-AF65-F5344CB8AC3E}">
        <p14:creationId xmlns:p14="http://schemas.microsoft.com/office/powerpoint/2010/main" val="4201991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F57C3026-C4AD-47D6-AE20-8C2E3F786A67}"/>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b="61111"/>
          <a:stretch/>
        </p:blipFill>
        <p:spPr>
          <a:xfrm>
            <a:off x="0" y="0"/>
            <a:ext cx="12192000" cy="3355596"/>
          </a:xfrm>
          <a:prstGeom prst="rect">
            <a:avLst/>
          </a:prstGeom>
        </p:spPr>
      </p:pic>
      <p:sp>
        <p:nvSpPr>
          <p:cNvPr id="2" name="タイトル 1"/>
          <p:cNvSpPr>
            <a:spLocks noGrp="1"/>
          </p:cNvSpPr>
          <p:nvPr>
            <p:ph type="title"/>
          </p:nvPr>
        </p:nvSpPr>
        <p:spPr>
          <a:xfrm>
            <a:off x="947054" y="2252602"/>
            <a:ext cx="10667996" cy="1156364"/>
          </a:xfrm>
          <a:solidFill>
            <a:schemeClr val="bg1">
              <a:alpha val="63000"/>
            </a:schemeClr>
          </a:solidFill>
        </p:spPr>
        <p:txBody>
          <a:bodyPr>
            <a:noAutofit/>
          </a:bodyPr>
          <a:lstStyle/>
          <a:p>
            <a:pPr algn="ctr"/>
            <a:r>
              <a:rPr lang="en-US" altLang="ja-JP" sz="6000" b="1" dirty="0">
                <a:ln w="34925">
                  <a:solidFill>
                    <a:srgbClr val="FFFF00">
                      <a:alpha val="65000"/>
                    </a:srgbClr>
                  </a:solidFill>
                </a:ln>
                <a:solidFill>
                  <a:srgbClr val="FF0000"/>
                </a:solidFill>
                <a:effectLst>
                  <a:outerShdw blurRad="38100" dist="38100" dir="2700000" algn="tl">
                    <a:srgbClr val="000000">
                      <a:alpha val="43137"/>
                    </a:srgbClr>
                  </a:outerShdw>
                </a:effectLst>
                <a:latin typeface="Meiryo" charset="-128"/>
                <a:ea typeface="Meiryo" charset="-128"/>
                <a:cs typeface="Meiryo" charset="-128"/>
              </a:rPr>
              <a:t>SNS</a:t>
            </a:r>
            <a:r>
              <a:rPr lang="ja-JP" altLang="en-US" sz="6000" b="1" dirty="0">
                <a:ln w="34925">
                  <a:solidFill>
                    <a:srgbClr val="FFFF00">
                      <a:alpha val="65000"/>
                    </a:srgbClr>
                  </a:solidFill>
                </a:ln>
                <a:solidFill>
                  <a:srgbClr val="FF0000"/>
                </a:solidFill>
                <a:effectLst>
                  <a:outerShdw blurRad="38100" dist="38100" dir="2700000" algn="tl">
                    <a:srgbClr val="000000">
                      <a:alpha val="43137"/>
                    </a:srgbClr>
                  </a:outerShdw>
                </a:effectLst>
                <a:latin typeface="Meiryo" charset="-128"/>
                <a:ea typeface="Meiryo" charset="-128"/>
                <a:cs typeface="Meiryo" charset="-128"/>
              </a:rPr>
              <a:t>は誰のために使う？</a:t>
            </a:r>
            <a:endParaRPr lang="ja-JP" altLang="en-US" sz="6000" b="1" dirty="0">
              <a:ln>
                <a:solidFill>
                  <a:srgbClr val="FFFF00"/>
                </a:solidFill>
              </a:ln>
              <a:solidFill>
                <a:srgbClr val="FF0000"/>
              </a:solidFill>
              <a:effectLst>
                <a:outerShdw blurRad="38100" dist="38100" dir="2700000" algn="tl">
                  <a:srgbClr val="000000">
                    <a:alpha val="43137"/>
                  </a:srgbClr>
                </a:outerShdw>
              </a:effectLst>
              <a:latin typeface="Meiryo" charset="-128"/>
              <a:ea typeface="Meiryo" charset="-128"/>
              <a:cs typeface="Meiryo" charset="-128"/>
            </a:endParaRPr>
          </a:p>
        </p:txBody>
      </p:sp>
      <p:sp>
        <p:nvSpPr>
          <p:cNvPr id="13" name="タイトル 1"/>
          <p:cNvSpPr txBox="1">
            <a:spLocks/>
          </p:cNvSpPr>
          <p:nvPr/>
        </p:nvSpPr>
        <p:spPr>
          <a:xfrm>
            <a:off x="1615898" y="4331830"/>
            <a:ext cx="9763759" cy="1351849"/>
          </a:xfrm>
          <a:prstGeom prst="rect">
            <a:avLst/>
          </a:prstGeom>
          <a:solidFill>
            <a:srgbClr val="FFFF00"/>
          </a:solidFill>
        </p:spPr>
        <p:txBody>
          <a:bodyPr vert="horz" lIns="84407" tIns="42203" rIns="84407" bIns="42203"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sz="4247" b="1" dirty="0">
                <a:solidFill>
                  <a:srgbClr val="FF0000"/>
                </a:solidFill>
                <a:effectLst>
                  <a:outerShdw blurRad="38100" dist="38100" dir="2700000" algn="tl">
                    <a:srgbClr val="000000">
                      <a:alpha val="43137"/>
                    </a:srgbClr>
                  </a:outerShdw>
                </a:effectLst>
                <a:latin typeface="Meiryo" charset="-128"/>
                <a:ea typeface="Meiryo" charset="-128"/>
                <a:cs typeface="Meiryo" charset="-128"/>
              </a:rPr>
              <a:t>　</a:t>
            </a:r>
            <a:r>
              <a:rPr lang="ja-JP" altLang="en-US" sz="5077" b="1" dirty="0">
                <a:solidFill>
                  <a:srgbClr val="FF0000"/>
                </a:solidFill>
                <a:effectLst>
                  <a:outerShdw blurRad="38100" dist="38100" dir="2700000" algn="tl">
                    <a:srgbClr val="000000">
                      <a:alpha val="43137"/>
                    </a:srgbClr>
                  </a:outerShdw>
                </a:effectLst>
                <a:latin typeface="Meiryo" charset="-128"/>
                <a:ea typeface="Meiryo" charset="-128"/>
                <a:cs typeface="Meiryo" charset="-128"/>
              </a:rPr>
              <a:t>未来の自分のために使おう</a:t>
            </a:r>
            <a:endParaRPr lang="en-US" altLang="ja-JP" sz="5077" b="1" dirty="0">
              <a:solidFill>
                <a:srgbClr val="FF0000"/>
              </a:solidFill>
              <a:effectLst>
                <a:outerShdw blurRad="38100" dist="38100" dir="2700000" algn="tl">
                  <a:srgbClr val="000000">
                    <a:alpha val="43137"/>
                  </a:srgbClr>
                </a:outerShdw>
              </a:effectLst>
              <a:latin typeface="Meiryo" charset="-128"/>
              <a:ea typeface="Meiryo" charset="-128"/>
              <a:cs typeface="Meiryo" charset="-128"/>
            </a:endParaRPr>
          </a:p>
        </p:txBody>
      </p:sp>
    </p:spTree>
    <p:extLst>
      <p:ext uri="{BB962C8B-B14F-4D97-AF65-F5344CB8AC3E}">
        <p14:creationId xmlns:p14="http://schemas.microsoft.com/office/powerpoint/2010/main" val="23642954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8FC4AE60-DCA9-4641-AFA8-F0E3B56F722F}"/>
              </a:ext>
            </a:extLst>
          </p:cNvPr>
          <p:cNvPicPr>
            <a:picLocks noChangeAspect="1"/>
          </p:cNvPicPr>
          <p:nvPr/>
        </p:nvPicPr>
        <p:blipFill rotWithShape="1">
          <a:blip r:embed="rId3">
            <a:extLst>
              <a:ext uri="{28A0092B-C50C-407E-A947-70E740481C1C}">
                <a14:useLocalDpi xmlns:a14="http://schemas.microsoft.com/office/drawing/2010/main" val="0"/>
              </a:ext>
            </a:extLst>
          </a:blip>
          <a:srcRect b="61111"/>
          <a:stretch/>
        </p:blipFill>
        <p:spPr>
          <a:xfrm>
            <a:off x="0" y="-15013"/>
            <a:ext cx="12192000" cy="3355596"/>
          </a:xfrm>
          <a:prstGeom prst="rect">
            <a:avLst/>
          </a:prstGeom>
        </p:spPr>
      </p:pic>
      <p:sp>
        <p:nvSpPr>
          <p:cNvPr id="2" name="タイトル 1"/>
          <p:cNvSpPr>
            <a:spLocks noGrp="1"/>
          </p:cNvSpPr>
          <p:nvPr>
            <p:ph type="title"/>
          </p:nvPr>
        </p:nvSpPr>
        <p:spPr>
          <a:xfrm>
            <a:off x="1335307" y="225029"/>
            <a:ext cx="9134033" cy="1156364"/>
          </a:xfrm>
          <a:solidFill>
            <a:schemeClr val="bg1">
              <a:alpha val="63000"/>
            </a:schemeClr>
          </a:solidFill>
        </p:spPr>
        <p:txBody>
          <a:bodyPr>
            <a:normAutofit/>
          </a:bodyPr>
          <a:lstStyle/>
          <a:p>
            <a:pPr algn="ctr"/>
            <a:r>
              <a:rPr lang="en-US" altLang="ja-JP" sz="5539" b="1" dirty="0">
                <a:ln w="34925">
                  <a:solidFill>
                    <a:srgbClr val="FFFF00">
                      <a:alpha val="65000"/>
                    </a:srgbClr>
                  </a:solidFill>
                </a:ln>
                <a:solidFill>
                  <a:srgbClr val="FF0000"/>
                </a:solidFill>
                <a:effectLst>
                  <a:outerShdw blurRad="38100" dist="38100" dir="2700000" algn="tl">
                    <a:srgbClr val="000000">
                      <a:alpha val="43137"/>
                    </a:srgbClr>
                  </a:outerShdw>
                </a:effectLst>
                <a:latin typeface="Meiryo" charset="-128"/>
                <a:ea typeface="Meiryo" charset="-128"/>
                <a:cs typeface="Meiryo" charset="-128"/>
              </a:rPr>
              <a:t>SNS</a:t>
            </a:r>
            <a:r>
              <a:rPr lang="ja-JP" altLang="en-US" sz="5539" b="1" dirty="0">
                <a:ln w="34925">
                  <a:solidFill>
                    <a:srgbClr val="FFFF00">
                      <a:alpha val="65000"/>
                    </a:srgbClr>
                  </a:solidFill>
                </a:ln>
                <a:solidFill>
                  <a:srgbClr val="FF0000"/>
                </a:solidFill>
                <a:effectLst>
                  <a:outerShdw blurRad="38100" dist="38100" dir="2700000" algn="tl">
                    <a:srgbClr val="000000">
                      <a:alpha val="43137"/>
                    </a:srgbClr>
                  </a:outerShdw>
                </a:effectLst>
                <a:latin typeface="Meiryo" charset="-128"/>
                <a:ea typeface="Meiryo" charset="-128"/>
                <a:cs typeface="Meiryo" charset="-128"/>
              </a:rPr>
              <a:t>で人生豊かに</a:t>
            </a:r>
            <a:endParaRPr lang="ja-JP" altLang="en-US" sz="5539" b="1" dirty="0">
              <a:ln>
                <a:solidFill>
                  <a:srgbClr val="FFFF00"/>
                </a:solidFill>
              </a:ln>
              <a:solidFill>
                <a:srgbClr val="FF0000"/>
              </a:solidFill>
              <a:effectLst>
                <a:outerShdw blurRad="38100" dist="38100" dir="2700000" algn="tl">
                  <a:srgbClr val="000000">
                    <a:alpha val="43137"/>
                  </a:srgbClr>
                </a:outerShdw>
              </a:effectLst>
              <a:latin typeface="Meiryo" charset="-128"/>
              <a:ea typeface="Meiryo" charset="-128"/>
              <a:cs typeface="Meiryo" charset="-128"/>
            </a:endParaRPr>
          </a:p>
        </p:txBody>
      </p:sp>
      <p:grpSp>
        <p:nvGrpSpPr>
          <p:cNvPr id="3" name="グループ化 2"/>
          <p:cNvGrpSpPr/>
          <p:nvPr/>
        </p:nvGrpSpPr>
        <p:grpSpPr>
          <a:xfrm>
            <a:off x="5005783" y="5387489"/>
            <a:ext cx="3493594" cy="1223983"/>
            <a:chOff x="2245312" y="2310777"/>
            <a:chExt cx="3493594" cy="1223983"/>
          </a:xfrm>
        </p:grpSpPr>
        <p:sp>
          <p:nvSpPr>
            <p:cNvPr id="6" name="楕円 5">
              <a:extLst>
                <a:ext uri="{FF2B5EF4-FFF2-40B4-BE49-F238E27FC236}">
                  <a16:creationId xmlns:a16="http://schemas.microsoft.com/office/drawing/2014/main" id="{B0F7E727-836F-46A0-84F1-B69A29A4F945}"/>
                </a:ext>
              </a:extLst>
            </p:cNvPr>
            <p:cNvSpPr/>
            <p:nvPr/>
          </p:nvSpPr>
          <p:spPr>
            <a:xfrm>
              <a:off x="2245312" y="2310777"/>
              <a:ext cx="3493594" cy="1081605"/>
            </a:xfrm>
            <a:prstGeom prst="ellipse">
              <a:avLst/>
            </a:prstGeom>
            <a:ln w="57150"/>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dirty="0"/>
            </a:p>
          </p:txBody>
        </p:sp>
        <p:sp>
          <p:nvSpPr>
            <p:cNvPr id="26" name="テキスト ボックス 25">
              <a:extLst>
                <a:ext uri="{FF2B5EF4-FFF2-40B4-BE49-F238E27FC236}">
                  <a16:creationId xmlns:a16="http://schemas.microsoft.com/office/drawing/2014/main" id="{927D383A-D6A0-44F9-8056-5F5E7628E3E4}"/>
                </a:ext>
              </a:extLst>
            </p:cNvPr>
            <p:cNvSpPr txBox="1"/>
            <p:nvPr/>
          </p:nvSpPr>
          <p:spPr>
            <a:xfrm>
              <a:off x="2699189" y="2488320"/>
              <a:ext cx="2641093" cy="1046440"/>
            </a:xfrm>
            <a:prstGeom prst="rect">
              <a:avLst/>
            </a:prstGeom>
            <a:noFill/>
          </p:spPr>
          <p:txBody>
            <a:bodyPr wrap="square" rtlCol="0">
              <a:spAutoFit/>
            </a:bodyPr>
            <a:lstStyle/>
            <a:p>
              <a:pPr algn="ctr"/>
              <a:r>
                <a:rPr lang="ja-JP" altLang="en-US" sz="4400" b="1" cap="none" spc="0" dirty="0">
                  <a:ln w="22225">
                    <a:solidFill>
                      <a:schemeClr val="accent2"/>
                    </a:solidFill>
                    <a:prstDash val="solid"/>
                  </a:ln>
                  <a:solidFill>
                    <a:schemeClr val="accent2">
                      <a:lumMod val="40000"/>
                      <a:lumOff val="60000"/>
                    </a:schemeClr>
                  </a:solidFill>
                  <a:effectLst/>
                </a:rPr>
                <a:t>仕　事</a:t>
              </a:r>
            </a:p>
            <a:p>
              <a:endParaRPr kumimoji="1" lang="ja-JP" altLang="en-US" dirty="0"/>
            </a:p>
          </p:txBody>
        </p:sp>
      </p:grpSp>
      <p:grpSp>
        <p:nvGrpSpPr>
          <p:cNvPr id="40" name="グループ化 39"/>
          <p:cNvGrpSpPr/>
          <p:nvPr/>
        </p:nvGrpSpPr>
        <p:grpSpPr>
          <a:xfrm>
            <a:off x="347781" y="2116600"/>
            <a:ext cx="3493594" cy="1223983"/>
            <a:chOff x="2245312" y="2310777"/>
            <a:chExt cx="3493594" cy="1223983"/>
          </a:xfrm>
        </p:grpSpPr>
        <p:sp>
          <p:nvSpPr>
            <p:cNvPr id="41" name="楕円 40">
              <a:extLst>
                <a:ext uri="{FF2B5EF4-FFF2-40B4-BE49-F238E27FC236}">
                  <a16:creationId xmlns:a16="http://schemas.microsoft.com/office/drawing/2014/main" id="{B0F7E727-836F-46A0-84F1-B69A29A4F945}"/>
                </a:ext>
              </a:extLst>
            </p:cNvPr>
            <p:cNvSpPr/>
            <p:nvPr/>
          </p:nvSpPr>
          <p:spPr>
            <a:xfrm>
              <a:off x="2245312" y="2310777"/>
              <a:ext cx="3493594" cy="1081605"/>
            </a:xfrm>
            <a:prstGeom prst="ellipse">
              <a:avLst/>
            </a:prstGeom>
            <a:ln w="57150"/>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dirty="0"/>
            </a:p>
          </p:txBody>
        </p:sp>
        <p:sp>
          <p:nvSpPr>
            <p:cNvPr id="42" name="テキスト ボックス 41">
              <a:extLst>
                <a:ext uri="{FF2B5EF4-FFF2-40B4-BE49-F238E27FC236}">
                  <a16:creationId xmlns:a16="http://schemas.microsoft.com/office/drawing/2014/main" id="{927D383A-D6A0-44F9-8056-5F5E7628E3E4}"/>
                </a:ext>
              </a:extLst>
            </p:cNvPr>
            <p:cNvSpPr txBox="1"/>
            <p:nvPr/>
          </p:nvSpPr>
          <p:spPr>
            <a:xfrm>
              <a:off x="2699189" y="2488320"/>
              <a:ext cx="2641093" cy="1046440"/>
            </a:xfrm>
            <a:prstGeom prst="rect">
              <a:avLst/>
            </a:prstGeom>
            <a:noFill/>
          </p:spPr>
          <p:txBody>
            <a:bodyPr wrap="square" rtlCol="0">
              <a:spAutoFit/>
            </a:bodyPr>
            <a:lstStyle/>
            <a:p>
              <a:pPr algn="ctr"/>
              <a:r>
                <a:rPr lang="ja-JP" altLang="en-US" sz="4400" b="1" dirty="0">
                  <a:ln w="22225">
                    <a:solidFill>
                      <a:schemeClr val="accent2"/>
                    </a:solidFill>
                    <a:prstDash val="solid"/>
                  </a:ln>
                  <a:solidFill>
                    <a:schemeClr val="accent2">
                      <a:lumMod val="40000"/>
                      <a:lumOff val="60000"/>
                    </a:schemeClr>
                  </a:solidFill>
                </a:rPr>
                <a:t>連絡手段</a:t>
              </a:r>
              <a:endParaRPr lang="ja-JP" altLang="en-US" sz="4400" b="1" cap="none" spc="0" dirty="0">
                <a:ln w="22225">
                  <a:solidFill>
                    <a:schemeClr val="accent2"/>
                  </a:solidFill>
                  <a:prstDash val="solid"/>
                </a:ln>
                <a:solidFill>
                  <a:schemeClr val="accent2">
                    <a:lumMod val="40000"/>
                    <a:lumOff val="60000"/>
                  </a:schemeClr>
                </a:solidFill>
                <a:effectLst/>
              </a:endParaRPr>
            </a:p>
            <a:p>
              <a:endParaRPr kumimoji="1" lang="ja-JP" altLang="en-US" dirty="0"/>
            </a:p>
          </p:txBody>
        </p:sp>
      </p:grpSp>
      <p:grpSp>
        <p:nvGrpSpPr>
          <p:cNvPr id="43" name="グループ化 42"/>
          <p:cNvGrpSpPr/>
          <p:nvPr/>
        </p:nvGrpSpPr>
        <p:grpSpPr>
          <a:xfrm>
            <a:off x="375407" y="5152522"/>
            <a:ext cx="3493594" cy="1223983"/>
            <a:chOff x="2245312" y="2310777"/>
            <a:chExt cx="3493594" cy="1223983"/>
          </a:xfrm>
        </p:grpSpPr>
        <p:sp>
          <p:nvSpPr>
            <p:cNvPr id="44" name="楕円 43">
              <a:extLst>
                <a:ext uri="{FF2B5EF4-FFF2-40B4-BE49-F238E27FC236}">
                  <a16:creationId xmlns:a16="http://schemas.microsoft.com/office/drawing/2014/main" id="{B0F7E727-836F-46A0-84F1-B69A29A4F945}"/>
                </a:ext>
              </a:extLst>
            </p:cNvPr>
            <p:cNvSpPr/>
            <p:nvPr/>
          </p:nvSpPr>
          <p:spPr>
            <a:xfrm>
              <a:off x="2245312" y="2310777"/>
              <a:ext cx="3493594" cy="1081605"/>
            </a:xfrm>
            <a:prstGeom prst="ellipse">
              <a:avLst/>
            </a:prstGeom>
            <a:ln w="57150"/>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dirty="0"/>
            </a:p>
          </p:txBody>
        </p:sp>
        <p:sp>
          <p:nvSpPr>
            <p:cNvPr id="45" name="テキスト ボックス 44">
              <a:extLst>
                <a:ext uri="{FF2B5EF4-FFF2-40B4-BE49-F238E27FC236}">
                  <a16:creationId xmlns:a16="http://schemas.microsoft.com/office/drawing/2014/main" id="{927D383A-D6A0-44F9-8056-5F5E7628E3E4}"/>
                </a:ext>
              </a:extLst>
            </p:cNvPr>
            <p:cNvSpPr txBox="1"/>
            <p:nvPr/>
          </p:nvSpPr>
          <p:spPr>
            <a:xfrm>
              <a:off x="2699189" y="2488320"/>
              <a:ext cx="2641093" cy="1046440"/>
            </a:xfrm>
            <a:prstGeom prst="rect">
              <a:avLst/>
            </a:prstGeom>
            <a:noFill/>
          </p:spPr>
          <p:txBody>
            <a:bodyPr wrap="square" rtlCol="0">
              <a:spAutoFit/>
            </a:bodyPr>
            <a:lstStyle/>
            <a:p>
              <a:pPr algn="ctr"/>
              <a:r>
                <a:rPr lang="ja-JP" altLang="en-US" sz="4400" b="1" cap="none" spc="0" dirty="0">
                  <a:ln w="22225">
                    <a:solidFill>
                      <a:schemeClr val="accent2"/>
                    </a:solidFill>
                    <a:prstDash val="solid"/>
                  </a:ln>
                  <a:solidFill>
                    <a:schemeClr val="accent2">
                      <a:lumMod val="40000"/>
                      <a:lumOff val="60000"/>
                    </a:schemeClr>
                  </a:solidFill>
                  <a:effectLst/>
                </a:rPr>
                <a:t>人間関係</a:t>
              </a:r>
            </a:p>
            <a:p>
              <a:endParaRPr kumimoji="1" lang="ja-JP" altLang="en-US" dirty="0"/>
            </a:p>
          </p:txBody>
        </p:sp>
      </p:grpSp>
      <p:grpSp>
        <p:nvGrpSpPr>
          <p:cNvPr id="46" name="グループ化 45"/>
          <p:cNvGrpSpPr/>
          <p:nvPr/>
        </p:nvGrpSpPr>
        <p:grpSpPr>
          <a:xfrm>
            <a:off x="7959913" y="4267656"/>
            <a:ext cx="3493594" cy="1223983"/>
            <a:chOff x="2245312" y="2310777"/>
            <a:chExt cx="3493594" cy="1223983"/>
          </a:xfrm>
        </p:grpSpPr>
        <p:sp>
          <p:nvSpPr>
            <p:cNvPr id="47" name="楕円 46">
              <a:extLst>
                <a:ext uri="{FF2B5EF4-FFF2-40B4-BE49-F238E27FC236}">
                  <a16:creationId xmlns:a16="http://schemas.microsoft.com/office/drawing/2014/main" id="{B0F7E727-836F-46A0-84F1-B69A29A4F945}"/>
                </a:ext>
              </a:extLst>
            </p:cNvPr>
            <p:cNvSpPr/>
            <p:nvPr/>
          </p:nvSpPr>
          <p:spPr>
            <a:xfrm>
              <a:off x="2245312" y="2310777"/>
              <a:ext cx="3493594" cy="1081605"/>
            </a:xfrm>
            <a:prstGeom prst="ellipse">
              <a:avLst/>
            </a:prstGeom>
            <a:ln w="57150"/>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dirty="0"/>
            </a:p>
          </p:txBody>
        </p:sp>
        <p:sp>
          <p:nvSpPr>
            <p:cNvPr id="48" name="テキスト ボックス 47">
              <a:extLst>
                <a:ext uri="{FF2B5EF4-FFF2-40B4-BE49-F238E27FC236}">
                  <a16:creationId xmlns:a16="http://schemas.microsoft.com/office/drawing/2014/main" id="{927D383A-D6A0-44F9-8056-5F5E7628E3E4}"/>
                </a:ext>
              </a:extLst>
            </p:cNvPr>
            <p:cNvSpPr txBox="1"/>
            <p:nvPr/>
          </p:nvSpPr>
          <p:spPr>
            <a:xfrm>
              <a:off x="2699189" y="2488320"/>
              <a:ext cx="2641093" cy="1046440"/>
            </a:xfrm>
            <a:prstGeom prst="rect">
              <a:avLst/>
            </a:prstGeom>
            <a:noFill/>
          </p:spPr>
          <p:txBody>
            <a:bodyPr wrap="square" rtlCol="0">
              <a:spAutoFit/>
            </a:bodyPr>
            <a:lstStyle/>
            <a:p>
              <a:pPr algn="ctr"/>
              <a:r>
                <a:rPr lang="ja-JP" altLang="en-US" sz="4400" b="1" cap="none" spc="0" dirty="0">
                  <a:ln w="22225">
                    <a:solidFill>
                      <a:schemeClr val="accent2"/>
                    </a:solidFill>
                    <a:prstDash val="solid"/>
                  </a:ln>
                  <a:solidFill>
                    <a:schemeClr val="accent2">
                      <a:lumMod val="40000"/>
                      <a:lumOff val="60000"/>
                    </a:schemeClr>
                  </a:solidFill>
                  <a:effectLst/>
                </a:rPr>
                <a:t>買 い 物</a:t>
              </a:r>
            </a:p>
            <a:p>
              <a:endParaRPr kumimoji="1" lang="ja-JP" altLang="en-US" dirty="0"/>
            </a:p>
          </p:txBody>
        </p:sp>
      </p:grpSp>
      <p:grpSp>
        <p:nvGrpSpPr>
          <p:cNvPr id="49" name="グループ化 48"/>
          <p:cNvGrpSpPr/>
          <p:nvPr/>
        </p:nvGrpSpPr>
        <p:grpSpPr>
          <a:xfrm>
            <a:off x="8232556" y="2684334"/>
            <a:ext cx="3493594" cy="1223983"/>
            <a:chOff x="2245312" y="2310777"/>
            <a:chExt cx="3493594" cy="1223983"/>
          </a:xfrm>
        </p:grpSpPr>
        <p:sp>
          <p:nvSpPr>
            <p:cNvPr id="50" name="楕円 49">
              <a:extLst>
                <a:ext uri="{FF2B5EF4-FFF2-40B4-BE49-F238E27FC236}">
                  <a16:creationId xmlns:a16="http://schemas.microsoft.com/office/drawing/2014/main" id="{B0F7E727-836F-46A0-84F1-B69A29A4F945}"/>
                </a:ext>
              </a:extLst>
            </p:cNvPr>
            <p:cNvSpPr/>
            <p:nvPr/>
          </p:nvSpPr>
          <p:spPr>
            <a:xfrm>
              <a:off x="2245312" y="2310777"/>
              <a:ext cx="3493594" cy="1081605"/>
            </a:xfrm>
            <a:prstGeom prst="ellipse">
              <a:avLst/>
            </a:prstGeom>
            <a:ln w="57150"/>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dirty="0"/>
            </a:p>
          </p:txBody>
        </p:sp>
        <p:sp>
          <p:nvSpPr>
            <p:cNvPr id="51" name="テキスト ボックス 50">
              <a:extLst>
                <a:ext uri="{FF2B5EF4-FFF2-40B4-BE49-F238E27FC236}">
                  <a16:creationId xmlns:a16="http://schemas.microsoft.com/office/drawing/2014/main" id="{927D383A-D6A0-44F9-8056-5F5E7628E3E4}"/>
                </a:ext>
              </a:extLst>
            </p:cNvPr>
            <p:cNvSpPr txBox="1"/>
            <p:nvPr/>
          </p:nvSpPr>
          <p:spPr>
            <a:xfrm>
              <a:off x="2699189" y="2488320"/>
              <a:ext cx="2641093" cy="1046440"/>
            </a:xfrm>
            <a:prstGeom prst="rect">
              <a:avLst/>
            </a:prstGeom>
            <a:noFill/>
          </p:spPr>
          <p:txBody>
            <a:bodyPr wrap="square" rtlCol="0">
              <a:spAutoFit/>
            </a:bodyPr>
            <a:lstStyle/>
            <a:p>
              <a:pPr algn="ctr"/>
              <a:r>
                <a:rPr lang="ja-JP" altLang="en-US" sz="4400" b="1" cap="none" spc="0" dirty="0">
                  <a:ln w="22225">
                    <a:solidFill>
                      <a:schemeClr val="accent2"/>
                    </a:solidFill>
                    <a:prstDash val="solid"/>
                  </a:ln>
                  <a:solidFill>
                    <a:schemeClr val="accent2">
                      <a:lumMod val="40000"/>
                      <a:lumOff val="60000"/>
                    </a:schemeClr>
                  </a:solidFill>
                  <a:effectLst/>
                </a:rPr>
                <a:t>趣　味</a:t>
              </a:r>
            </a:p>
            <a:p>
              <a:endParaRPr kumimoji="1" lang="ja-JP" altLang="en-US" dirty="0"/>
            </a:p>
          </p:txBody>
        </p:sp>
      </p:grpSp>
      <p:grpSp>
        <p:nvGrpSpPr>
          <p:cNvPr id="52" name="グループ化 51"/>
          <p:cNvGrpSpPr/>
          <p:nvPr/>
        </p:nvGrpSpPr>
        <p:grpSpPr>
          <a:xfrm>
            <a:off x="2941889" y="3504388"/>
            <a:ext cx="3493594" cy="1223983"/>
            <a:chOff x="2245312" y="2310777"/>
            <a:chExt cx="3493594" cy="1223983"/>
          </a:xfrm>
        </p:grpSpPr>
        <p:sp>
          <p:nvSpPr>
            <p:cNvPr id="53" name="楕円 52">
              <a:extLst>
                <a:ext uri="{FF2B5EF4-FFF2-40B4-BE49-F238E27FC236}">
                  <a16:creationId xmlns:a16="http://schemas.microsoft.com/office/drawing/2014/main" id="{B0F7E727-836F-46A0-84F1-B69A29A4F945}"/>
                </a:ext>
              </a:extLst>
            </p:cNvPr>
            <p:cNvSpPr/>
            <p:nvPr/>
          </p:nvSpPr>
          <p:spPr>
            <a:xfrm>
              <a:off x="2245312" y="2310777"/>
              <a:ext cx="3493594" cy="1081605"/>
            </a:xfrm>
            <a:prstGeom prst="ellipse">
              <a:avLst/>
            </a:prstGeom>
            <a:ln w="57150"/>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dirty="0"/>
            </a:p>
          </p:txBody>
        </p:sp>
        <p:sp>
          <p:nvSpPr>
            <p:cNvPr id="54" name="テキスト ボックス 53">
              <a:extLst>
                <a:ext uri="{FF2B5EF4-FFF2-40B4-BE49-F238E27FC236}">
                  <a16:creationId xmlns:a16="http://schemas.microsoft.com/office/drawing/2014/main" id="{927D383A-D6A0-44F9-8056-5F5E7628E3E4}"/>
                </a:ext>
              </a:extLst>
            </p:cNvPr>
            <p:cNvSpPr txBox="1"/>
            <p:nvPr/>
          </p:nvSpPr>
          <p:spPr>
            <a:xfrm>
              <a:off x="2699189" y="2488320"/>
              <a:ext cx="2641093" cy="1046440"/>
            </a:xfrm>
            <a:prstGeom prst="rect">
              <a:avLst/>
            </a:prstGeom>
            <a:noFill/>
          </p:spPr>
          <p:txBody>
            <a:bodyPr wrap="square" rtlCol="0">
              <a:spAutoFit/>
            </a:bodyPr>
            <a:lstStyle/>
            <a:p>
              <a:pPr algn="ctr"/>
              <a:r>
                <a:rPr lang="ja-JP" altLang="en-US" sz="4400" b="1" cap="none" spc="0" dirty="0">
                  <a:ln w="22225">
                    <a:solidFill>
                      <a:schemeClr val="accent2"/>
                    </a:solidFill>
                    <a:prstDash val="solid"/>
                  </a:ln>
                  <a:solidFill>
                    <a:schemeClr val="accent2">
                      <a:lumMod val="40000"/>
                      <a:lumOff val="60000"/>
                    </a:schemeClr>
                  </a:solidFill>
                  <a:effectLst/>
                </a:rPr>
                <a:t>情報収集</a:t>
              </a:r>
            </a:p>
            <a:p>
              <a:endParaRPr kumimoji="1" lang="ja-JP" altLang="en-US" dirty="0"/>
            </a:p>
          </p:txBody>
        </p:sp>
      </p:grpSp>
      <p:grpSp>
        <p:nvGrpSpPr>
          <p:cNvPr id="55" name="グループ化 54"/>
          <p:cNvGrpSpPr/>
          <p:nvPr/>
        </p:nvGrpSpPr>
        <p:grpSpPr>
          <a:xfrm>
            <a:off x="5005783" y="1831349"/>
            <a:ext cx="3493594" cy="1223983"/>
            <a:chOff x="2245312" y="2310777"/>
            <a:chExt cx="3493594" cy="1223983"/>
          </a:xfrm>
        </p:grpSpPr>
        <p:sp>
          <p:nvSpPr>
            <p:cNvPr id="56" name="楕円 55">
              <a:extLst>
                <a:ext uri="{FF2B5EF4-FFF2-40B4-BE49-F238E27FC236}">
                  <a16:creationId xmlns:a16="http://schemas.microsoft.com/office/drawing/2014/main" id="{B0F7E727-836F-46A0-84F1-B69A29A4F945}"/>
                </a:ext>
              </a:extLst>
            </p:cNvPr>
            <p:cNvSpPr/>
            <p:nvPr/>
          </p:nvSpPr>
          <p:spPr>
            <a:xfrm>
              <a:off x="2245312" y="2310777"/>
              <a:ext cx="3493594" cy="1081605"/>
            </a:xfrm>
            <a:prstGeom prst="ellipse">
              <a:avLst/>
            </a:prstGeom>
            <a:ln w="57150"/>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dirty="0"/>
            </a:p>
          </p:txBody>
        </p:sp>
        <p:sp>
          <p:nvSpPr>
            <p:cNvPr id="57" name="テキスト ボックス 56">
              <a:extLst>
                <a:ext uri="{FF2B5EF4-FFF2-40B4-BE49-F238E27FC236}">
                  <a16:creationId xmlns:a16="http://schemas.microsoft.com/office/drawing/2014/main" id="{927D383A-D6A0-44F9-8056-5F5E7628E3E4}"/>
                </a:ext>
              </a:extLst>
            </p:cNvPr>
            <p:cNvSpPr txBox="1"/>
            <p:nvPr/>
          </p:nvSpPr>
          <p:spPr>
            <a:xfrm>
              <a:off x="2699189" y="2488320"/>
              <a:ext cx="2641093" cy="1046440"/>
            </a:xfrm>
            <a:prstGeom prst="rect">
              <a:avLst/>
            </a:prstGeom>
            <a:noFill/>
          </p:spPr>
          <p:txBody>
            <a:bodyPr wrap="square" rtlCol="0">
              <a:spAutoFit/>
            </a:bodyPr>
            <a:lstStyle/>
            <a:p>
              <a:pPr algn="ctr"/>
              <a:r>
                <a:rPr lang="ja-JP" altLang="en-US" sz="4400" b="1" cap="none" spc="0" dirty="0">
                  <a:ln w="22225">
                    <a:solidFill>
                      <a:schemeClr val="accent2"/>
                    </a:solidFill>
                    <a:prstDash val="solid"/>
                  </a:ln>
                  <a:solidFill>
                    <a:schemeClr val="accent2">
                      <a:lumMod val="40000"/>
                      <a:lumOff val="60000"/>
                    </a:schemeClr>
                  </a:solidFill>
                  <a:effectLst/>
                </a:rPr>
                <a:t>スポーツ</a:t>
              </a:r>
            </a:p>
            <a:p>
              <a:endParaRPr kumimoji="1" lang="ja-JP" altLang="en-US" dirty="0"/>
            </a:p>
          </p:txBody>
        </p:sp>
      </p:grpSp>
    </p:spTree>
    <p:extLst>
      <p:ext uri="{BB962C8B-B14F-4D97-AF65-F5344CB8AC3E}">
        <p14:creationId xmlns:p14="http://schemas.microsoft.com/office/powerpoint/2010/main" val="78217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D4C32312-317F-4038-94BE-431D00D676B1}"/>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b="61111"/>
          <a:stretch/>
        </p:blipFill>
        <p:spPr>
          <a:xfrm>
            <a:off x="0" y="0"/>
            <a:ext cx="12192000" cy="3355596"/>
          </a:xfrm>
          <a:prstGeom prst="rect">
            <a:avLst/>
          </a:prstGeom>
        </p:spPr>
      </p:pic>
      <p:sp>
        <p:nvSpPr>
          <p:cNvPr id="4" name="タイトル 3"/>
          <p:cNvSpPr>
            <a:spLocks noGrp="1"/>
          </p:cNvSpPr>
          <p:nvPr>
            <p:ph type="title"/>
          </p:nvPr>
        </p:nvSpPr>
        <p:spPr>
          <a:xfrm>
            <a:off x="1471135" y="855474"/>
            <a:ext cx="9249729" cy="4000499"/>
          </a:xfrm>
          <a:ln>
            <a:noFill/>
          </a:ln>
        </p:spPr>
        <p:txBody>
          <a:bodyPr>
            <a:normAutofit/>
          </a:bodyPr>
          <a:lstStyle/>
          <a:p>
            <a:pPr algn="ctr">
              <a:lnSpc>
                <a:spcPct val="150000"/>
              </a:lnSpc>
            </a:pPr>
            <a:r>
              <a:rPr lang="en-US" altLang="ja-JP" sz="73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t>SNS</a:t>
            </a:r>
            <a:r>
              <a:rPr lang="ja-JP" altLang="en-US" sz="73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t>の特性</a:t>
            </a:r>
            <a:r>
              <a:rPr lang="ja-JP" altLang="en-US"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t>　</a:t>
            </a:r>
            <a:r>
              <a:rPr lang="ja-JP" altLang="en-US" b="1" dirty="0">
                <a:solidFill>
                  <a:srgbClr val="FFFF00"/>
                </a:solidFill>
                <a:effectLst>
                  <a:outerShdw blurRad="38100" dist="38100" dir="2700000" algn="tl">
                    <a:srgbClr val="000000">
                      <a:alpha val="43137"/>
                    </a:srgbClr>
                  </a:outerShdw>
                </a:effectLst>
                <a:latin typeface="Meiryo" charset="-128"/>
                <a:ea typeface="Meiryo" charset="-128"/>
                <a:cs typeface="Meiryo" charset="-128"/>
              </a:rPr>
              <a:t>　</a:t>
            </a:r>
            <a:br>
              <a:rPr lang="en-US" altLang="ja-JP" b="1" dirty="0">
                <a:solidFill>
                  <a:srgbClr val="FFFF00"/>
                </a:solidFill>
                <a:effectLst>
                  <a:outerShdw blurRad="38100" dist="38100" dir="2700000" algn="tl">
                    <a:srgbClr val="000000">
                      <a:alpha val="43137"/>
                    </a:srgbClr>
                  </a:outerShdw>
                </a:effectLst>
                <a:latin typeface="Meiryo" charset="-128"/>
                <a:ea typeface="Meiryo" charset="-128"/>
                <a:cs typeface="Meiryo" charset="-128"/>
              </a:rPr>
            </a:br>
            <a:r>
              <a:rPr lang="en-US" altLang="ja-JP" sz="44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t>〜</a:t>
            </a:r>
            <a:r>
              <a:rPr lang="ja-JP" altLang="en-US" sz="44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t>正しい</a:t>
            </a:r>
            <a:r>
              <a:rPr lang="en-US" altLang="ja-JP" sz="44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t>SNS</a:t>
            </a:r>
            <a:r>
              <a:rPr lang="ja-JP" altLang="en-US" sz="44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t>の使い方を知ろう</a:t>
            </a:r>
            <a:r>
              <a:rPr lang="en-US" altLang="ja-JP" sz="44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t>〜</a:t>
            </a:r>
            <a:endParaRPr lang="ja-JP" altLang="en-US" sz="44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endParaRPr>
          </a:p>
        </p:txBody>
      </p:sp>
      <p:sp>
        <p:nvSpPr>
          <p:cNvPr id="2" name="スライド番号プレースホルダー 1"/>
          <p:cNvSpPr>
            <a:spLocks noGrp="1"/>
          </p:cNvSpPr>
          <p:nvPr>
            <p:ph type="sldNum" sz="quarter" idx="12"/>
          </p:nvPr>
        </p:nvSpPr>
        <p:spPr/>
        <p:txBody>
          <a:bodyPr/>
          <a:lstStyle/>
          <a:p>
            <a:fld id="{78B59F65-F265-4C97-AA07-38C5DCD58F88}" type="slidenum">
              <a:rPr kumimoji="1" lang="ja-JP" altLang="en-US" smtClean="0"/>
              <a:pPr/>
              <a:t>3</a:t>
            </a:fld>
            <a:endParaRPr kumimoji="1" lang="ja-JP" altLang="en-US"/>
          </a:p>
        </p:txBody>
      </p:sp>
    </p:spTree>
    <p:extLst>
      <p:ext uri="{BB962C8B-B14F-4D97-AF65-F5344CB8AC3E}">
        <p14:creationId xmlns:p14="http://schemas.microsoft.com/office/powerpoint/2010/main" val="10158390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122792C4-C7CB-4DA4-9A34-2024DDD3BDB9}"/>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b="61111"/>
          <a:stretch/>
        </p:blipFill>
        <p:spPr>
          <a:xfrm>
            <a:off x="0" y="-87944"/>
            <a:ext cx="12192000" cy="3355596"/>
          </a:xfrm>
          <a:prstGeom prst="rect">
            <a:avLst/>
          </a:prstGeom>
        </p:spPr>
      </p:pic>
      <p:sp>
        <p:nvSpPr>
          <p:cNvPr id="6" name="タイトル 3"/>
          <p:cNvSpPr txBox="1">
            <a:spLocks/>
          </p:cNvSpPr>
          <p:nvPr/>
        </p:nvSpPr>
        <p:spPr>
          <a:xfrm>
            <a:off x="314325" y="-80595"/>
            <a:ext cx="11563350" cy="2245037"/>
          </a:xfrm>
          <a:prstGeom prst="rect">
            <a:avLst/>
          </a:prstGeom>
        </p:spPr>
        <p:txBody>
          <a:bodyPr vert="horz" lIns="84407" tIns="42203" rIns="84407" bIns="42203" rtlCol="0" anchor="ctr">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54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t>ネットにだまされない力を</a:t>
            </a:r>
            <a:br>
              <a:rPr lang="en-US" altLang="ja-JP" sz="54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br>
            <a:r>
              <a:rPr lang="ja-JP" altLang="en-US" sz="54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t>身に付ける</a:t>
            </a:r>
            <a:endParaRPr lang="en-US" altLang="ja-JP" sz="54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endParaRPr>
          </a:p>
        </p:txBody>
      </p:sp>
      <p:sp>
        <p:nvSpPr>
          <p:cNvPr id="7" name="タイトル 3"/>
          <p:cNvSpPr txBox="1">
            <a:spLocks/>
          </p:cNvSpPr>
          <p:nvPr/>
        </p:nvSpPr>
        <p:spPr>
          <a:xfrm>
            <a:off x="1800479" y="3006982"/>
            <a:ext cx="8229600" cy="1436817"/>
          </a:xfrm>
          <a:prstGeom prst="rect">
            <a:avLst/>
          </a:prstGeom>
        </p:spPr>
        <p:txBody>
          <a:bodyPr vert="horz" lIns="84407" tIns="42203" rIns="84407" bIns="42203" rtlCol="0" anchor="ctr">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endParaRPr lang="ja-JP" altLang="en-US" sz="4063" dirty="0">
              <a:solidFill>
                <a:schemeClr val="tx1"/>
              </a:solidFill>
            </a:endParaRPr>
          </a:p>
        </p:txBody>
      </p:sp>
      <p:sp>
        <p:nvSpPr>
          <p:cNvPr id="2" name="スライド番号プレースホルダー 1"/>
          <p:cNvSpPr>
            <a:spLocks noGrp="1"/>
          </p:cNvSpPr>
          <p:nvPr>
            <p:ph type="sldNum" sz="quarter" idx="12"/>
          </p:nvPr>
        </p:nvSpPr>
        <p:spPr/>
        <p:txBody>
          <a:bodyPr/>
          <a:lstStyle/>
          <a:p>
            <a:fld id="{78B59F65-F265-4C97-AA07-38C5DCD58F88}" type="slidenum">
              <a:rPr kumimoji="1" lang="ja-JP" altLang="en-US" smtClean="0"/>
              <a:pPr/>
              <a:t>30</a:t>
            </a:fld>
            <a:endParaRPr kumimoji="1" lang="ja-JP" altLang="en-US"/>
          </a:p>
        </p:txBody>
      </p:sp>
      <p:sp>
        <p:nvSpPr>
          <p:cNvPr id="11" name="タイトル 3"/>
          <p:cNvSpPr txBox="1">
            <a:spLocks/>
          </p:cNvSpPr>
          <p:nvPr/>
        </p:nvSpPr>
        <p:spPr>
          <a:xfrm>
            <a:off x="414338" y="2105868"/>
            <a:ext cx="11620500" cy="2523944"/>
          </a:xfrm>
          <a:prstGeom prst="rect">
            <a:avLst/>
          </a:prstGeom>
          <a:solidFill>
            <a:schemeClr val="bg1">
              <a:alpha val="92000"/>
            </a:schemeClr>
          </a:solidFill>
        </p:spPr>
        <p:txBody>
          <a:bodyPr vert="horz" lIns="84407" tIns="42203" rIns="84407" bIns="42203" rtlCol="0" anchor="ctr">
            <a:normAutofit fontScale="92500"/>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5600" b="1" dirty="0">
                <a:ln>
                  <a:solidFill>
                    <a:srgbClr val="FF0000"/>
                  </a:solidFill>
                </a:ln>
                <a:solidFill>
                  <a:schemeClr val="tx1"/>
                </a:solidFill>
                <a:latin typeface="Meiryo" charset="-128"/>
                <a:ea typeface="Meiryo" charset="-128"/>
                <a:cs typeface="Meiryo" charset="-128"/>
              </a:rPr>
              <a:t>自分で考える習慣を身に付けよう</a:t>
            </a:r>
            <a:endParaRPr lang="en-US" altLang="ja-JP" sz="5600" b="1" dirty="0">
              <a:ln>
                <a:solidFill>
                  <a:srgbClr val="FF0000"/>
                </a:solidFill>
              </a:ln>
              <a:solidFill>
                <a:srgbClr val="FFFF00"/>
              </a:solidFill>
              <a:latin typeface="Meiryo" charset="-128"/>
              <a:ea typeface="Meiryo" charset="-128"/>
              <a:cs typeface="Meiryo" charset="-128"/>
            </a:endParaRPr>
          </a:p>
          <a:p>
            <a:pPr>
              <a:lnSpc>
                <a:spcPct val="210000"/>
              </a:lnSpc>
            </a:pPr>
            <a:r>
              <a:rPr lang="ja-JP" altLang="en-US" sz="1847" b="1" dirty="0">
                <a:solidFill>
                  <a:schemeClr val="tx1"/>
                </a:solidFill>
                <a:latin typeface="Meiryo" charset="-128"/>
                <a:ea typeface="Meiryo" charset="-128"/>
                <a:cs typeface="Meiryo" charset="-128"/>
              </a:rPr>
              <a:t>　</a:t>
            </a:r>
            <a:r>
              <a:rPr lang="ja-JP" altLang="en-US" sz="3800" b="1" dirty="0">
                <a:solidFill>
                  <a:schemeClr val="accent2">
                    <a:lumMod val="75000"/>
                  </a:schemeClr>
                </a:solidFill>
                <a:latin typeface="Meiryo" charset="-128"/>
                <a:ea typeface="Meiryo" charset="-128"/>
                <a:cs typeface="Meiryo" charset="-128"/>
              </a:rPr>
              <a:t>見えているものだけで判断をしないように注意しよう</a:t>
            </a:r>
            <a:endParaRPr lang="en-US" altLang="ja-JP" sz="3800" b="1" dirty="0">
              <a:solidFill>
                <a:schemeClr val="accent2">
                  <a:lumMod val="75000"/>
                </a:schemeClr>
              </a:solidFill>
              <a:latin typeface="Meiryo" charset="-128"/>
              <a:ea typeface="Meiryo" charset="-128"/>
              <a:cs typeface="Meiryo" charset="-128"/>
            </a:endParaRPr>
          </a:p>
        </p:txBody>
      </p:sp>
      <p:sp>
        <p:nvSpPr>
          <p:cNvPr id="15" name="タイトル 3">
            <a:extLst>
              <a:ext uri="{FF2B5EF4-FFF2-40B4-BE49-F238E27FC236}">
                <a16:creationId xmlns:a16="http://schemas.microsoft.com/office/drawing/2014/main" id="{AD24EBD0-D6DB-4C5A-B798-D8C7743709F7}"/>
              </a:ext>
            </a:extLst>
          </p:cNvPr>
          <p:cNvSpPr txBox="1">
            <a:spLocks/>
          </p:cNvSpPr>
          <p:nvPr/>
        </p:nvSpPr>
        <p:spPr>
          <a:xfrm>
            <a:off x="-82901" y="4670847"/>
            <a:ext cx="12420600" cy="1912551"/>
          </a:xfrm>
          <a:prstGeom prst="rect">
            <a:avLst/>
          </a:prstGeom>
          <a:solidFill>
            <a:schemeClr val="bg1">
              <a:alpha val="92000"/>
            </a:schemeClr>
          </a:solidFill>
        </p:spPr>
        <p:txBody>
          <a:bodyPr vert="horz" lIns="84407" tIns="42203" rIns="84407" bIns="42203"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800" b="1" dirty="0">
                <a:ln>
                  <a:solidFill>
                    <a:srgbClr val="FF0000"/>
                  </a:solidFill>
                </a:ln>
                <a:solidFill>
                  <a:schemeClr val="tx1"/>
                </a:solidFill>
                <a:latin typeface="Meiryo" charset="-128"/>
                <a:ea typeface="Meiryo" charset="-128"/>
                <a:cs typeface="Meiryo" charset="-128"/>
              </a:rPr>
              <a:t>情報を見極めよう</a:t>
            </a:r>
            <a:endParaRPr lang="en-US" altLang="ja-JP" sz="4800" b="1" dirty="0">
              <a:ln>
                <a:solidFill>
                  <a:srgbClr val="FF0000"/>
                </a:solidFill>
              </a:ln>
              <a:solidFill>
                <a:srgbClr val="FFFF00"/>
              </a:solidFill>
              <a:latin typeface="Meiryo" charset="-128"/>
              <a:ea typeface="Meiryo" charset="-128"/>
              <a:cs typeface="Meiryo" charset="-128"/>
            </a:endParaRPr>
          </a:p>
          <a:p>
            <a:pPr>
              <a:lnSpc>
                <a:spcPct val="220000"/>
              </a:lnSpc>
            </a:pPr>
            <a:r>
              <a:rPr lang="ja-JP" altLang="en-US" sz="1800" b="1" dirty="0">
                <a:solidFill>
                  <a:schemeClr val="accent2">
                    <a:lumMod val="75000"/>
                  </a:schemeClr>
                </a:solidFill>
                <a:latin typeface="Meiryo" charset="-128"/>
                <a:ea typeface="Meiryo" charset="-128"/>
                <a:cs typeface="Meiryo" charset="-128"/>
              </a:rPr>
              <a:t>　</a:t>
            </a:r>
            <a:r>
              <a:rPr lang="ja-JP" altLang="en-US" sz="2800" b="1" dirty="0">
                <a:solidFill>
                  <a:schemeClr val="accent2">
                    <a:lumMod val="75000"/>
                  </a:schemeClr>
                </a:solidFill>
                <a:latin typeface="Meiryo" charset="-128"/>
                <a:ea typeface="Meiryo" charset="-128"/>
                <a:cs typeface="Meiryo" charset="-128"/>
              </a:rPr>
              <a:t>ネットの情報や他人の書き込みが本当に正しいのか意識してみよう</a:t>
            </a:r>
            <a:endParaRPr lang="en-US" altLang="ja-JP" sz="1600" b="1" dirty="0">
              <a:solidFill>
                <a:schemeClr val="accent2">
                  <a:lumMod val="75000"/>
                </a:schemeClr>
              </a:solidFill>
              <a:latin typeface="Meiryo" charset="-128"/>
              <a:ea typeface="Meiryo" charset="-128"/>
              <a:cs typeface="Meiryo" charset="-128"/>
            </a:endParaRPr>
          </a:p>
        </p:txBody>
      </p:sp>
    </p:spTree>
    <p:extLst>
      <p:ext uri="{BB962C8B-B14F-4D97-AF65-F5344CB8AC3E}">
        <p14:creationId xmlns:p14="http://schemas.microsoft.com/office/powerpoint/2010/main" val="27893340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3D292309-4C84-48A7-BBBA-7D2378EB7A3B}"/>
              </a:ext>
            </a:extLst>
          </p:cNvPr>
          <p:cNvPicPr>
            <a:picLocks noChangeAspect="1"/>
          </p:cNvPicPr>
          <p:nvPr/>
        </p:nvPicPr>
        <p:blipFill rotWithShape="1">
          <a:blip r:embed="rId3">
            <a:extLst>
              <a:ext uri="{28A0092B-C50C-407E-A947-70E740481C1C}">
                <a14:useLocalDpi xmlns:a14="http://schemas.microsoft.com/office/drawing/2010/main" val="0"/>
              </a:ext>
            </a:extLst>
          </a:blip>
          <a:srcRect b="61111"/>
          <a:stretch/>
        </p:blipFill>
        <p:spPr>
          <a:xfrm>
            <a:off x="0" y="0"/>
            <a:ext cx="12192000" cy="3355596"/>
          </a:xfrm>
          <a:prstGeom prst="rect">
            <a:avLst/>
          </a:prstGeom>
        </p:spPr>
      </p:pic>
      <p:sp>
        <p:nvSpPr>
          <p:cNvPr id="2" name="タイトル 1"/>
          <p:cNvSpPr>
            <a:spLocks noGrp="1"/>
          </p:cNvSpPr>
          <p:nvPr>
            <p:ph type="title"/>
          </p:nvPr>
        </p:nvSpPr>
        <p:spPr>
          <a:xfrm>
            <a:off x="1524004" y="576073"/>
            <a:ext cx="9134033" cy="1156364"/>
          </a:xfrm>
          <a:solidFill>
            <a:schemeClr val="bg1">
              <a:alpha val="63000"/>
            </a:schemeClr>
          </a:solidFill>
        </p:spPr>
        <p:txBody>
          <a:bodyPr>
            <a:normAutofit/>
          </a:bodyPr>
          <a:lstStyle/>
          <a:p>
            <a:pPr algn="ctr"/>
            <a:r>
              <a:rPr lang="ja-JP" altLang="en-US" sz="5539" b="1" dirty="0">
                <a:ln w="34925">
                  <a:solidFill>
                    <a:srgbClr val="FFFF00">
                      <a:alpha val="65000"/>
                    </a:srgbClr>
                  </a:solidFill>
                </a:ln>
                <a:solidFill>
                  <a:srgbClr val="FF0000"/>
                </a:solidFill>
                <a:effectLst>
                  <a:outerShdw blurRad="38100" dist="38100" dir="2700000" algn="tl">
                    <a:srgbClr val="000000">
                      <a:alpha val="43137"/>
                    </a:srgbClr>
                  </a:outerShdw>
                </a:effectLst>
                <a:latin typeface="Meiryo" charset="-128"/>
                <a:ea typeface="Meiryo" charset="-128"/>
                <a:cs typeface="Meiryo" charset="-128"/>
              </a:rPr>
              <a:t>正しい承認欲求を満たす</a:t>
            </a:r>
            <a:endParaRPr lang="ja-JP" altLang="en-US" sz="5539" b="1" dirty="0">
              <a:ln>
                <a:solidFill>
                  <a:srgbClr val="FFFF00"/>
                </a:solidFill>
              </a:ln>
              <a:solidFill>
                <a:srgbClr val="FF0000"/>
              </a:solidFill>
              <a:effectLst>
                <a:outerShdw blurRad="38100" dist="38100" dir="2700000" algn="tl">
                  <a:srgbClr val="000000">
                    <a:alpha val="43137"/>
                  </a:srgbClr>
                </a:outerShdw>
              </a:effectLst>
              <a:latin typeface="Meiryo" charset="-128"/>
              <a:ea typeface="Meiryo" charset="-128"/>
              <a:cs typeface="Meiryo" charset="-128"/>
            </a:endParaRPr>
          </a:p>
        </p:txBody>
      </p:sp>
      <p:sp>
        <p:nvSpPr>
          <p:cNvPr id="4" name="テキスト ボックス 3"/>
          <p:cNvSpPr txBox="1"/>
          <p:nvPr/>
        </p:nvSpPr>
        <p:spPr>
          <a:xfrm>
            <a:off x="1894103" y="2830784"/>
            <a:ext cx="8773899" cy="547073"/>
          </a:xfrm>
          <a:prstGeom prst="rect">
            <a:avLst/>
          </a:prstGeom>
          <a:noFill/>
        </p:spPr>
        <p:txBody>
          <a:bodyPr wrap="square" rtlCol="0">
            <a:spAutoFit/>
          </a:bodyPr>
          <a:lstStyle/>
          <a:p>
            <a:r>
              <a:rPr lang="ja-JP" altLang="en-US" sz="2955" b="1" kern="100">
                <a:effectLst>
                  <a:outerShdw blurRad="38100" dist="38100" dir="2700000" algn="tl">
                    <a:srgbClr val="000000">
                      <a:alpha val="43137"/>
                    </a:srgbClr>
                  </a:outerShdw>
                </a:effectLst>
                <a:latin typeface="+mj-ea"/>
                <a:ea typeface="+mj-ea"/>
                <a:cs typeface="Times New Roman"/>
              </a:rPr>
              <a:t>　</a:t>
            </a:r>
            <a:r>
              <a:rPr lang="ja-JP" altLang="en-US" sz="1663" b="1">
                <a:effectLst>
                  <a:outerShdw blurRad="38100" dist="38100" dir="2700000" algn="tl">
                    <a:srgbClr val="000000">
                      <a:alpha val="43137"/>
                    </a:srgbClr>
                  </a:outerShdw>
                </a:effectLst>
                <a:latin typeface="+mj-ea"/>
                <a:ea typeface="+mj-ea"/>
              </a:rPr>
              <a:t>　</a:t>
            </a:r>
            <a:endParaRPr kumimoji="1" lang="ja-JP" altLang="en-US" sz="1663" b="1">
              <a:effectLst>
                <a:outerShdw blurRad="38100" dist="38100" dir="2700000" algn="tl">
                  <a:srgbClr val="000000">
                    <a:alpha val="43137"/>
                  </a:srgbClr>
                </a:outerShdw>
              </a:effectLst>
              <a:latin typeface="+mj-ea"/>
              <a:ea typeface="+mj-ea"/>
            </a:endParaRPr>
          </a:p>
        </p:txBody>
      </p:sp>
      <p:sp>
        <p:nvSpPr>
          <p:cNvPr id="3" name="正方形/長方形 2">
            <a:extLst>
              <a:ext uri="{FF2B5EF4-FFF2-40B4-BE49-F238E27FC236}">
                <a16:creationId xmlns:a16="http://schemas.microsoft.com/office/drawing/2014/main" id="{CA3E6EB6-2F7B-0046-9D88-0356AB6229F2}"/>
              </a:ext>
            </a:extLst>
          </p:cNvPr>
          <p:cNvSpPr/>
          <p:nvPr/>
        </p:nvSpPr>
        <p:spPr>
          <a:xfrm>
            <a:off x="0" y="2631376"/>
            <a:ext cx="12192000" cy="3834911"/>
          </a:xfrm>
          <a:prstGeom prst="rect">
            <a:avLst/>
          </a:prstGeom>
          <a:solidFill>
            <a:srgbClr val="FF0000">
              <a:alpha val="77785"/>
            </a:srgbClr>
          </a:solidFill>
        </p:spPr>
        <p:txBody>
          <a:bodyPr wrap="square" lIns="84407" tIns="42203" rIns="84407" bIns="42203">
            <a:spAutoFit/>
          </a:bodyPr>
          <a:lstStyle/>
          <a:p>
            <a:pPr algn="ctr"/>
            <a:r>
              <a:rPr lang="ja-JP" altLang="en-US" sz="8122"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ネット上の「いいね」　よりも</a:t>
            </a:r>
            <a:endParaRPr lang="en-US" altLang="ja-JP" sz="8122"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pPr algn="ctr"/>
            <a:r>
              <a:rPr lang="ja-JP" altLang="en-US" sz="8122"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リアルいいね！</a:t>
            </a:r>
          </a:p>
        </p:txBody>
      </p:sp>
    </p:spTree>
    <p:extLst>
      <p:ext uri="{BB962C8B-B14F-4D97-AF65-F5344CB8AC3E}">
        <p14:creationId xmlns:p14="http://schemas.microsoft.com/office/powerpoint/2010/main" val="14073341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E1E0AD71-9A2D-4D16-98EE-0DE0035B06AF}"/>
              </a:ext>
            </a:extLst>
          </p:cNvPr>
          <p:cNvPicPr>
            <a:picLocks noChangeAspect="1"/>
          </p:cNvPicPr>
          <p:nvPr/>
        </p:nvPicPr>
        <p:blipFill rotWithShape="1">
          <a:blip r:embed="rId3">
            <a:extLst>
              <a:ext uri="{28A0092B-C50C-407E-A947-70E740481C1C}">
                <a14:useLocalDpi xmlns:a14="http://schemas.microsoft.com/office/drawing/2010/main" val="0"/>
              </a:ext>
            </a:extLst>
          </a:blip>
          <a:srcRect b="3302"/>
          <a:stretch/>
        </p:blipFill>
        <p:spPr>
          <a:xfrm>
            <a:off x="0" y="4500113"/>
            <a:ext cx="12192000" cy="2357887"/>
          </a:xfrm>
          <a:prstGeom prst="rect">
            <a:avLst/>
          </a:prstGeom>
        </p:spPr>
      </p:pic>
      <p:pic>
        <p:nvPicPr>
          <p:cNvPr id="8" name="図 7">
            <a:extLst>
              <a:ext uri="{FF2B5EF4-FFF2-40B4-BE49-F238E27FC236}">
                <a16:creationId xmlns:a16="http://schemas.microsoft.com/office/drawing/2014/main" id="{FE1F52F8-5782-41D4-8C1B-AD6DEA3B0AF5}"/>
              </a:ext>
            </a:extLst>
          </p:cNvPr>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b="61111"/>
          <a:stretch/>
        </p:blipFill>
        <p:spPr>
          <a:xfrm>
            <a:off x="0" y="0"/>
            <a:ext cx="12192000" cy="3355596"/>
          </a:xfrm>
          <a:prstGeom prst="rect">
            <a:avLst/>
          </a:prstGeom>
        </p:spPr>
      </p:pic>
      <p:sp>
        <p:nvSpPr>
          <p:cNvPr id="15" name="タイトル 3">
            <a:extLst>
              <a:ext uri="{FF2B5EF4-FFF2-40B4-BE49-F238E27FC236}">
                <a16:creationId xmlns:a16="http://schemas.microsoft.com/office/drawing/2014/main" id="{BADF138F-C693-4798-8A45-75F6DB6B3629}"/>
              </a:ext>
            </a:extLst>
          </p:cNvPr>
          <p:cNvSpPr txBox="1">
            <a:spLocks/>
          </p:cNvSpPr>
          <p:nvPr/>
        </p:nvSpPr>
        <p:spPr>
          <a:xfrm>
            <a:off x="1240835" y="2707524"/>
            <a:ext cx="9710329" cy="129614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endParaRPr lang="en-US" altLang="ja-JP" b="1" dirty="0">
              <a:ln w="12700">
                <a:solidFill>
                  <a:schemeClr val="accent1"/>
                </a:solidFill>
                <a:prstDash val="solid"/>
              </a:ln>
              <a:solidFill>
                <a:srgbClr val="FFFF00"/>
              </a:solidFill>
              <a:effectLst>
                <a:outerShdw dist="38100" dir="2640000" algn="bl" rotWithShape="0">
                  <a:schemeClr val="accent1"/>
                </a:outerShdw>
              </a:effectLst>
              <a:latin typeface="メイリオ" panose="020B0604030504040204" pitchFamily="50" charset="-128"/>
              <a:ea typeface="メイリオ" panose="020B0604030504040204" pitchFamily="50" charset="-128"/>
              <a:cs typeface="Meiryo" charset="-128"/>
            </a:endParaRPr>
          </a:p>
          <a:p>
            <a:r>
              <a:rPr lang="ja-JP" altLang="en-US" b="1" dirty="0">
                <a:ln w="12700">
                  <a:solidFill>
                    <a:schemeClr val="accent1"/>
                  </a:solidFill>
                  <a:prstDash val="solid"/>
                </a:ln>
                <a:solidFill>
                  <a:srgbClr val="FFFF00"/>
                </a:solidFill>
                <a:effectLst>
                  <a:outerShdw dist="38100" dir="2640000" algn="bl" rotWithShape="0">
                    <a:schemeClr val="accent1"/>
                  </a:outerShdw>
                </a:effectLst>
                <a:latin typeface="メイリオ" panose="020B0604030504040204" pitchFamily="50" charset="-128"/>
                <a:ea typeface="メイリオ" panose="020B0604030504040204" pitchFamily="50" charset="-128"/>
                <a:cs typeface="Meiryo" charset="-128"/>
              </a:rPr>
              <a:t>終わり</a:t>
            </a:r>
            <a:endParaRPr lang="en-US" altLang="ja-JP" b="1" dirty="0">
              <a:ln w="12700">
                <a:solidFill>
                  <a:schemeClr val="accent1"/>
                </a:solidFill>
                <a:prstDash val="solid"/>
              </a:ln>
              <a:solidFill>
                <a:srgbClr val="FFFF00"/>
              </a:solidFill>
              <a:effectLst>
                <a:outerShdw dist="38100" dir="2640000" algn="bl" rotWithShape="0">
                  <a:schemeClr val="accent1"/>
                </a:outerShdw>
              </a:effectLst>
              <a:latin typeface="メイリオ" panose="020B0604030504040204" pitchFamily="50" charset="-128"/>
              <a:ea typeface="メイリオ" panose="020B0604030504040204" pitchFamily="50" charset="-128"/>
              <a:cs typeface="Meiryo" charset="-128"/>
            </a:endParaRPr>
          </a:p>
        </p:txBody>
      </p:sp>
    </p:spTree>
    <p:extLst>
      <p:ext uri="{BB962C8B-B14F-4D97-AF65-F5344CB8AC3E}">
        <p14:creationId xmlns:p14="http://schemas.microsoft.com/office/powerpoint/2010/main" val="604473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13D43C53-7FCC-49D2-8319-6B1574C1EE5D}"/>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b="61111"/>
          <a:stretch/>
        </p:blipFill>
        <p:spPr>
          <a:xfrm>
            <a:off x="0" y="0"/>
            <a:ext cx="12192000" cy="3355596"/>
          </a:xfrm>
          <a:prstGeom prst="rect">
            <a:avLst/>
          </a:prstGeom>
        </p:spPr>
      </p:pic>
      <p:sp>
        <p:nvSpPr>
          <p:cNvPr id="4" name="タイトル 3"/>
          <p:cNvSpPr>
            <a:spLocks noGrp="1"/>
          </p:cNvSpPr>
          <p:nvPr>
            <p:ph type="title"/>
          </p:nvPr>
        </p:nvSpPr>
        <p:spPr>
          <a:xfrm>
            <a:off x="2209798" y="108845"/>
            <a:ext cx="7772400" cy="1329992"/>
          </a:xfrm>
          <a:ln>
            <a:noFill/>
          </a:ln>
        </p:spPr>
        <p:txBody>
          <a:bodyPr>
            <a:noAutofit/>
          </a:bodyPr>
          <a:lstStyle/>
          <a:p>
            <a:pPr algn="ctr"/>
            <a:r>
              <a:rPr lang="en-US" altLang="ja-JP" sz="66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t>SNS</a:t>
            </a:r>
            <a:r>
              <a:rPr lang="ja-JP" altLang="en-US" sz="66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t>の種類</a:t>
            </a:r>
          </a:p>
        </p:txBody>
      </p:sp>
      <p:sp>
        <p:nvSpPr>
          <p:cNvPr id="2" name="スライド番号プレースホルダー 1"/>
          <p:cNvSpPr>
            <a:spLocks noGrp="1"/>
          </p:cNvSpPr>
          <p:nvPr>
            <p:ph type="sldNum" sz="quarter" idx="12"/>
          </p:nvPr>
        </p:nvSpPr>
        <p:spPr/>
        <p:txBody>
          <a:bodyPr/>
          <a:lstStyle/>
          <a:p>
            <a:fld id="{78B59F65-F265-4C97-AA07-38C5DCD58F88}" type="slidenum">
              <a:rPr kumimoji="1" lang="ja-JP" altLang="en-US" smtClean="0"/>
              <a:pPr/>
              <a:t>4</a:t>
            </a:fld>
            <a:endParaRPr kumimoji="1" lang="ja-JP" altLang="en-US"/>
          </a:p>
        </p:txBody>
      </p:sp>
      <p:sp>
        <p:nvSpPr>
          <p:cNvPr id="8" name="テキスト ボックス 7">
            <a:extLst>
              <a:ext uri="{FF2B5EF4-FFF2-40B4-BE49-F238E27FC236}">
                <a16:creationId xmlns:a16="http://schemas.microsoft.com/office/drawing/2014/main" id="{E5ED491F-41FD-6048-B9C4-79CE1C402863}"/>
              </a:ext>
            </a:extLst>
          </p:cNvPr>
          <p:cNvSpPr txBox="1"/>
          <p:nvPr/>
        </p:nvSpPr>
        <p:spPr>
          <a:xfrm>
            <a:off x="0" y="1734632"/>
            <a:ext cx="12192000" cy="860044"/>
          </a:xfrm>
          <a:prstGeom prst="rect">
            <a:avLst/>
          </a:prstGeom>
          <a:solidFill>
            <a:schemeClr val="accent6">
              <a:lumMod val="20000"/>
              <a:lumOff val="80000"/>
              <a:alpha val="80363"/>
            </a:schemeClr>
          </a:solidFill>
        </p:spPr>
        <p:txBody>
          <a:bodyPr wrap="square" rtlCol="0">
            <a:spAutoFit/>
          </a:bodyPr>
          <a:lstStyle/>
          <a:p>
            <a:endParaRPr kumimoji="1" lang="en-US" altLang="ja-JP" sz="1663" dirty="0"/>
          </a:p>
          <a:p>
            <a:endParaRPr lang="en-US" altLang="ja-JP" sz="1663" dirty="0"/>
          </a:p>
          <a:p>
            <a:endParaRPr lang="en-US" altLang="ja-JP" sz="1663" dirty="0"/>
          </a:p>
        </p:txBody>
      </p:sp>
      <p:sp>
        <p:nvSpPr>
          <p:cNvPr id="9" name="タイトル 3">
            <a:extLst>
              <a:ext uri="{FF2B5EF4-FFF2-40B4-BE49-F238E27FC236}">
                <a16:creationId xmlns:a16="http://schemas.microsoft.com/office/drawing/2014/main" id="{28CC3D22-3C98-514D-BB6E-8EFCC7F3D05A}"/>
              </a:ext>
            </a:extLst>
          </p:cNvPr>
          <p:cNvSpPr txBox="1">
            <a:spLocks/>
          </p:cNvSpPr>
          <p:nvPr/>
        </p:nvSpPr>
        <p:spPr>
          <a:xfrm>
            <a:off x="2209800" y="1874959"/>
            <a:ext cx="7772400" cy="780148"/>
          </a:xfrm>
          <a:prstGeom prst="rect">
            <a:avLst/>
          </a:prstGeom>
          <a:ln>
            <a:noFill/>
          </a:ln>
        </p:spPr>
        <p:txBody>
          <a:bodyPr vert="horz" lIns="84407" tIns="42203" rIns="84407" bIns="42203" rtlCol="0" anchor="t">
            <a:normAutofit fontScale="97500"/>
          </a:bodyPr>
          <a:lstStyle>
            <a:lvl1pPr algn="ctr" defTabSz="914400" rtl="0" eaLnBrk="1" latinLnBrk="0" hangingPunct="1">
              <a:spcBef>
                <a:spcPct val="0"/>
              </a:spcBef>
              <a:buNone/>
              <a:defRPr kumimoji="1" sz="4400" b="0" kern="1200" cap="none">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063" b="1" dirty="0">
                <a:ln>
                  <a:solidFill>
                    <a:srgbClr val="FFFF00"/>
                  </a:solidFill>
                </a:ln>
                <a:solidFill>
                  <a:schemeClr val="tx1"/>
                </a:solidFill>
                <a:effectLst>
                  <a:outerShdw blurRad="38100" dist="38100" dir="2700000" algn="tl">
                    <a:srgbClr val="000000">
                      <a:alpha val="43137"/>
                    </a:srgbClr>
                  </a:outerShdw>
                </a:effectLst>
                <a:latin typeface="Meiryo" charset="-128"/>
                <a:ea typeface="Meiryo" charset="-128"/>
                <a:cs typeface="Meiryo" charset="-128"/>
              </a:rPr>
              <a:t>テキスト写真型</a:t>
            </a:r>
            <a:r>
              <a:rPr lang="en-US" altLang="ja-JP" sz="4063" b="1" dirty="0">
                <a:ln>
                  <a:solidFill>
                    <a:srgbClr val="FFFF00"/>
                  </a:solidFill>
                </a:ln>
                <a:solidFill>
                  <a:schemeClr val="tx1"/>
                </a:solidFill>
                <a:effectLst>
                  <a:outerShdw blurRad="38100" dist="38100" dir="2700000" algn="tl">
                    <a:srgbClr val="000000">
                      <a:alpha val="43137"/>
                    </a:srgbClr>
                  </a:outerShdw>
                </a:effectLst>
                <a:latin typeface="Meiryo" charset="-128"/>
                <a:ea typeface="Meiryo" charset="-128"/>
                <a:cs typeface="Meiryo" charset="-128"/>
              </a:rPr>
              <a:t>SNS</a:t>
            </a:r>
            <a:endParaRPr lang="ja-JP" altLang="en-US" sz="4063" b="1" dirty="0">
              <a:ln>
                <a:solidFill>
                  <a:srgbClr val="FFFF00"/>
                </a:solidFill>
              </a:ln>
              <a:solidFill>
                <a:schemeClr val="tx1"/>
              </a:solidFill>
              <a:effectLst>
                <a:outerShdw blurRad="38100" dist="38100" dir="2700000" algn="tl">
                  <a:srgbClr val="000000">
                    <a:alpha val="43137"/>
                  </a:srgbClr>
                </a:outerShdw>
              </a:effectLst>
              <a:latin typeface="Meiryo" charset="-128"/>
              <a:ea typeface="Meiryo" charset="-128"/>
              <a:cs typeface="Meiryo" charset="-128"/>
            </a:endParaRPr>
          </a:p>
        </p:txBody>
      </p:sp>
      <p:sp>
        <p:nvSpPr>
          <p:cNvPr id="10" name="テキスト ボックス 9">
            <a:extLst>
              <a:ext uri="{FF2B5EF4-FFF2-40B4-BE49-F238E27FC236}">
                <a16:creationId xmlns:a16="http://schemas.microsoft.com/office/drawing/2014/main" id="{33F98E49-F50D-134D-B384-349328ACFFDE}"/>
              </a:ext>
            </a:extLst>
          </p:cNvPr>
          <p:cNvSpPr txBox="1"/>
          <p:nvPr/>
        </p:nvSpPr>
        <p:spPr>
          <a:xfrm>
            <a:off x="0" y="2791347"/>
            <a:ext cx="12192000" cy="860044"/>
          </a:xfrm>
          <a:prstGeom prst="rect">
            <a:avLst/>
          </a:prstGeom>
          <a:solidFill>
            <a:schemeClr val="accent6">
              <a:lumMod val="20000"/>
              <a:lumOff val="80000"/>
              <a:alpha val="80363"/>
            </a:schemeClr>
          </a:solidFill>
        </p:spPr>
        <p:txBody>
          <a:bodyPr wrap="square" rtlCol="0">
            <a:spAutoFit/>
          </a:bodyPr>
          <a:lstStyle/>
          <a:p>
            <a:endParaRPr kumimoji="1" lang="en-US" altLang="ja-JP" sz="1663" dirty="0"/>
          </a:p>
          <a:p>
            <a:endParaRPr lang="en-US" altLang="ja-JP" sz="1663" dirty="0"/>
          </a:p>
          <a:p>
            <a:endParaRPr lang="en-US" altLang="ja-JP" sz="1663" dirty="0"/>
          </a:p>
        </p:txBody>
      </p:sp>
      <p:sp>
        <p:nvSpPr>
          <p:cNvPr id="11" name="タイトル 3">
            <a:extLst>
              <a:ext uri="{FF2B5EF4-FFF2-40B4-BE49-F238E27FC236}">
                <a16:creationId xmlns:a16="http://schemas.microsoft.com/office/drawing/2014/main" id="{A1C7A573-C685-4A4A-864D-D149F8ACAACC}"/>
              </a:ext>
            </a:extLst>
          </p:cNvPr>
          <p:cNvSpPr txBox="1">
            <a:spLocks/>
          </p:cNvSpPr>
          <p:nvPr/>
        </p:nvSpPr>
        <p:spPr>
          <a:xfrm>
            <a:off x="2209800" y="2945769"/>
            <a:ext cx="7772400" cy="780148"/>
          </a:xfrm>
          <a:prstGeom prst="rect">
            <a:avLst/>
          </a:prstGeom>
          <a:ln>
            <a:noFill/>
          </a:ln>
        </p:spPr>
        <p:txBody>
          <a:bodyPr vert="horz" lIns="84407" tIns="42203" rIns="84407" bIns="42203" rtlCol="0" anchor="t">
            <a:normAutofit fontScale="97500"/>
          </a:bodyPr>
          <a:lstStyle>
            <a:lvl1pPr algn="ctr" defTabSz="914400" rtl="0" eaLnBrk="1" latinLnBrk="0" hangingPunct="1">
              <a:spcBef>
                <a:spcPct val="0"/>
              </a:spcBef>
              <a:buNone/>
              <a:defRPr kumimoji="1" sz="4400" b="0" kern="1200" cap="none">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063" b="1" dirty="0">
                <a:ln>
                  <a:solidFill>
                    <a:srgbClr val="FFFF00"/>
                  </a:solidFill>
                </a:ln>
                <a:solidFill>
                  <a:schemeClr val="tx1"/>
                </a:solidFill>
                <a:effectLst>
                  <a:outerShdw blurRad="38100" dist="38100" dir="2700000" algn="tl">
                    <a:srgbClr val="000000">
                      <a:alpha val="43137"/>
                    </a:srgbClr>
                  </a:outerShdw>
                </a:effectLst>
                <a:latin typeface="Meiryo" charset="-128"/>
                <a:ea typeface="Meiryo" charset="-128"/>
                <a:cs typeface="Meiryo" charset="-128"/>
              </a:rPr>
              <a:t>チャット型</a:t>
            </a:r>
            <a:r>
              <a:rPr lang="en-US" altLang="ja-JP" sz="4063" b="1" dirty="0">
                <a:ln>
                  <a:solidFill>
                    <a:srgbClr val="FFFF00"/>
                  </a:solidFill>
                </a:ln>
                <a:solidFill>
                  <a:schemeClr val="tx1"/>
                </a:solidFill>
                <a:effectLst>
                  <a:outerShdw blurRad="38100" dist="38100" dir="2700000" algn="tl">
                    <a:srgbClr val="000000">
                      <a:alpha val="43137"/>
                    </a:srgbClr>
                  </a:outerShdw>
                </a:effectLst>
                <a:latin typeface="Meiryo" charset="-128"/>
                <a:ea typeface="Meiryo" charset="-128"/>
                <a:cs typeface="Meiryo" charset="-128"/>
              </a:rPr>
              <a:t>SNS</a:t>
            </a:r>
            <a:endParaRPr lang="ja-JP" altLang="en-US" sz="4063" b="1" dirty="0">
              <a:ln>
                <a:solidFill>
                  <a:srgbClr val="FFFF00"/>
                </a:solidFill>
              </a:ln>
              <a:solidFill>
                <a:schemeClr val="tx1"/>
              </a:solidFill>
              <a:effectLst>
                <a:outerShdw blurRad="38100" dist="38100" dir="2700000" algn="tl">
                  <a:srgbClr val="000000">
                    <a:alpha val="43137"/>
                  </a:srgbClr>
                </a:outerShdw>
              </a:effectLst>
              <a:latin typeface="Meiryo" charset="-128"/>
              <a:ea typeface="Meiryo" charset="-128"/>
              <a:cs typeface="Meiryo" charset="-128"/>
            </a:endParaRPr>
          </a:p>
        </p:txBody>
      </p:sp>
      <p:sp>
        <p:nvSpPr>
          <p:cNvPr id="12" name="テキスト ボックス 11">
            <a:extLst>
              <a:ext uri="{FF2B5EF4-FFF2-40B4-BE49-F238E27FC236}">
                <a16:creationId xmlns:a16="http://schemas.microsoft.com/office/drawing/2014/main" id="{38D86DF4-B786-3241-A9FA-B25FAF728CB1}"/>
              </a:ext>
            </a:extLst>
          </p:cNvPr>
          <p:cNvSpPr txBox="1"/>
          <p:nvPr/>
        </p:nvSpPr>
        <p:spPr>
          <a:xfrm>
            <a:off x="0" y="3818291"/>
            <a:ext cx="12191999" cy="860044"/>
          </a:xfrm>
          <a:prstGeom prst="rect">
            <a:avLst/>
          </a:prstGeom>
          <a:solidFill>
            <a:schemeClr val="accent6">
              <a:lumMod val="20000"/>
              <a:lumOff val="80000"/>
              <a:alpha val="80363"/>
            </a:schemeClr>
          </a:solidFill>
        </p:spPr>
        <p:txBody>
          <a:bodyPr wrap="square" rtlCol="0">
            <a:spAutoFit/>
          </a:bodyPr>
          <a:lstStyle/>
          <a:p>
            <a:endParaRPr kumimoji="1" lang="en-US" altLang="ja-JP" sz="1663" dirty="0"/>
          </a:p>
          <a:p>
            <a:endParaRPr lang="en-US" altLang="ja-JP" sz="1663" dirty="0"/>
          </a:p>
          <a:p>
            <a:endParaRPr lang="en-US" altLang="ja-JP" sz="1663" dirty="0"/>
          </a:p>
        </p:txBody>
      </p:sp>
      <p:sp>
        <p:nvSpPr>
          <p:cNvPr id="13" name="タイトル 3">
            <a:extLst>
              <a:ext uri="{FF2B5EF4-FFF2-40B4-BE49-F238E27FC236}">
                <a16:creationId xmlns:a16="http://schemas.microsoft.com/office/drawing/2014/main" id="{FAAF7C2A-7954-B64B-9BC2-11E453545BDA}"/>
              </a:ext>
            </a:extLst>
          </p:cNvPr>
          <p:cNvSpPr txBox="1">
            <a:spLocks/>
          </p:cNvSpPr>
          <p:nvPr/>
        </p:nvSpPr>
        <p:spPr>
          <a:xfrm>
            <a:off x="2218027" y="3939837"/>
            <a:ext cx="7772400" cy="780148"/>
          </a:xfrm>
          <a:prstGeom prst="rect">
            <a:avLst/>
          </a:prstGeom>
          <a:ln>
            <a:noFill/>
          </a:ln>
        </p:spPr>
        <p:txBody>
          <a:bodyPr vert="horz" lIns="84407" tIns="42203" rIns="84407" bIns="42203" rtlCol="0" anchor="t">
            <a:normAutofit fontScale="97500"/>
          </a:bodyPr>
          <a:lstStyle>
            <a:lvl1pPr algn="ctr" defTabSz="914400" rtl="0" eaLnBrk="1" latinLnBrk="0" hangingPunct="1">
              <a:spcBef>
                <a:spcPct val="0"/>
              </a:spcBef>
              <a:buNone/>
              <a:defRPr kumimoji="1" sz="4400" b="0" kern="1200" cap="none">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endParaRPr lang="ja-JP" altLang="en-US" sz="4063"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endParaRPr>
          </a:p>
        </p:txBody>
      </p:sp>
      <p:sp>
        <p:nvSpPr>
          <p:cNvPr id="14" name="タイトル 3">
            <a:extLst>
              <a:ext uri="{FF2B5EF4-FFF2-40B4-BE49-F238E27FC236}">
                <a16:creationId xmlns:a16="http://schemas.microsoft.com/office/drawing/2014/main" id="{2ED416E0-9654-5848-BA2A-D9857B1B9B1A}"/>
              </a:ext>
            </a:extLst>
          </p:cNvPr>
          <p:cNvSpPr txBox="1">
            <a:spLocks/>
          </p:cNvSpPr>
          <p:nvPr/>
        </p:nvSpPr>
        <p:spPr>
          <a:xfrm>
            <a:off x="2209800" y="3915142"/>
            <a:ext cx="7772400" cy="780148"/>
          </a:xfrm>
          <a:prstGeom prst="rect">
            <a:avLst/>
          </a:prstGeom>
          <a:ln>
            <a:noFill/>
          </a:ln>
        </p:spPr>
        <p:txBody>
          <a:bodyPr vert="horz" lIns="84407" tIns="42203" rIns="84407" bIns="42203" rtlCol="0" anchor="t">
            <a:normAutofit fontScale="97500"/>
          </a:bodyPr>
          <a:lstStyle>
            <a:lvl1pPr algn="ctr" defTabSz="914400" rtl="0" eaLnBrk="1" latinLnBrk="0" hangingPunct="1">
              <a:spcBef>
                <a:spcPct val="0"/>
              </a:spcBef>
              <a:buNone/>
              <a:defRPr kumimoji="1" sz="4400" b="0" kern="1200" cap="none">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063" b="1">
                <a:ln>
                  <a:solidFill>
                    <a:srgbClr val="FFFF00"/>
                  </a:solidFill>
                </a:ln>
                <a:solidFill>
                  <a:schemeClr val="tx1"/>
                </a:solidFill>
                <a:effectLst>
                  <a:outerShdw blurRad="38100" dist="38100" dir="2700000" algn="tl">
                    <a:srgbClr val="000000">
                      <a:alpha val="43137"/>
                    </a:srgbClr>
                  </a:outerShdw>
                </a:effectLst>
                <a:latin typeface="Meiryo" charset="-128"/>
                <a:ea typeface="Meiryo" charset="-128"/>
                <a:cs typeface="Meiryo" charset="-128"/>
              </a:rPr>
              <a:t>動画及びライブ配信型</a:t>
            </a:r>
            <a:r>
              <a:rPr lang="en-US" altLang="ja-JP" sz="4063" b="1" dirty="0">
                <a:ln>
                  <a:solidFill>
                    <a:srgbClr val="FFFF00"/>
                  </a:solidFill>
                </a:ln>
                <a:solidFill>
                  <a:schemeClr val="tx1"/>
                </a:solidFill>
                <a:effectLst>
                  <a:outerShdw blurRad="38100" dist="38100" dir="2700000" algn="tl">
                    <a:srgbClr val="000000">
                      <a:alpha val="43137"/>
                    </a:srgbClr>
                  </a:outerShdw>
                </a:effectLst>
                <a:latin typeface="Meiryo" charset="-128"/>
                <a:ea typeface="Meiryo" charset="-128"/>
                <a:cs typeface="Meiryo" charset="-128"/>
              </a:rPr>
              <a:t>SNS</a:t>
            </a:r>
            <a:endParaRPr lang="ja-JP" altLang="en-US" sz="4063" b="1" dirty="0">
              <a:ln>
                <a:solidFill>
                  <a:srgbClr val="FFFF00"/>
                </a:solidFill>
              </a:ln>
              <a:solidFill>
                <a:schemeClr val="tx1"/>
              </a:solidFill>
              <a:effectLst>
                <a:outerShdw blurRad="38100" dist="38100" dir="2700000" algn="tl">
                  <a:srgbClr val="000000">
                    <a:alpha val="43137"/>
                  </a:srgbClr>
                </a:outerShdw>
              </a:effectLst>
              <a:latin typeface="Meiryo" charset="-128"/>
              <a:ea typeface="Meiryo" charset="-128"/>
              <a:cs typeface="Meiryo" charset="-128"/>
            </a:endParaRPr>
          </a:p>
        </p:txBody>
      </p:sp>
      <p:sp>
        <p:nvSpPr>
          <p:cNvPr id="15" name="テキスト ボックス 14">
            <a:extLst>
              <a:ext uri="{FF2B5EF4-FFF2-40B4-BE49-F238E27FC236}">
                <a16:creationId xmlns:a16="http://schemas.microsoft.com/office/drawing/2014/main" id="{9EE53247-08B1-E34D-8ADB-E7C4DEAEAB6C}"/>
              </a:ext>
            </a:extLst>
          </p:cNvPr>
          <p:cNvSpPr txBox="1"/>
          <p:nvPr/>
        </p:nvSpPr>
        <p:spPr>
          <a:xfrm>
            <a:off x="-1" y="4875006"/>
            <a:ext cx="12191999" cy="860044"/>
          </a:xfrm>
          <a:prstGeom prst="rect">
            <a:avLst/>
          </a:prstGeom>
          <a:solidFill>
            <a:schemeClr val="accent6">
              <a:lumMod val="20000"/>
              <a:lumOff val="80000"/>
              <a:alpha val="80363"/>
            </a:schemeClr>
          </a:solidFill>
        </p:spPr>
        <p:txBody>
          <a:bodyPr wrap="square" rtlCol="0">
            <a:spAutoFit/>
          </a:bodyPr>
          <a:lstStyle/>
          <a:p>
            <a:endParaRPr kumimoji="1" lang="en-US" altLang="ja-JP" sz="1663" dirty="0"/>
          </a:p>
          <a:p>
            <a:endParaRPr lang="en-US" altLang="ja-JP" sz="1663" dirty="0"/>
          </a:p>
          <a:p>
            <a:endParaRPr lang="en-US" altLang="ja-JP" sz="1663" dirty="0"/>
          </a:p>
        </p:txBody>
      </p:sp>
      <p:sp>
        <p:nvSpPr>
          <p:cNvPr id="16" name="タイトル 3">
            <a:extLst>
              <a:ext uri="{FF2B5EF4-FFF2-40B4-BE49-F238E27FC236}">
                <a16:creationId xmlns:a16="http://schemas.microsoft.com/office/drawing/2014/main" id="{47A0F299-8DA6-0D4F-9E4A-D4879DC75549}"/>
              </a:ext>
            </a:extLst>
          </p:cNvPr>
          <p:cNvSpPr txBox="1">
            <a:spLocks/>
          </p:cNvSpPr>
          <p:nvPr/>
        </p:nvSpPr>
        <p:spPr>
          <a:xfrm>
            <a:off x="2209800" y="5001133"/>
            <a:ext cx="7772400" cy="780148"/>
          </a:xfrm>
          <a:prstGeom prst="rect">
            <a:avLst/>
          </a:prstGeom>
          <a:ln>
            <a:noFill/>
          </a:ln>
        </p:spPr>
        <p:txBody>
          <a:bodyPr vert="horz" lIns="84407" tIns="42203" rIns="84407" bIns="42203" rtlCol="0" anchor="t">
            <a:normAutofit fontScale="97500"/>
          </a:bodyPr>
          <a:lstStyle>
            <a:lvl1pPr algn="ctr" defTabSz="914400" rtl="0" eaLnBrk="1" latinLnBrk="0" hangingPunct="1">
              <a:spcBef>
                <a:spcPct val="0"/>
              </a:spcBef>
              <a:buNone/>
              <a:defRPr kumimoji="1" sz="4400" b="0" kern="1200" cap="none">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063" b="1">
                <a:ln w="3175">
                  <a:solidFill>
                    <a:srgbClr val="FFFF00"/>
                  </a:solidFill>
                </a:ln>
                <a:solidFill>
                  <a:schemeClr val="tx1"/>
                </a:solidFill>
                <a:effectLst>
                  <a:outerShdw blurRad="38100" dist="38100" dir="2700000" algn="tl">
                    <a:srgbClr val="000000">
                      <a:alpha val="43137"/>
                    </a:srgbClr>
                  </a:outerShdw>
                </a:effectLst>
                <a:latin typeface="Meiryo" charset="-128"/>
                <a:ea typeface="Meiryo" charset="-128"/>
                <a:cs typeface="Meiryo" charset="-128"/>
              </a:rPr>
              <a:t>音声及びボイスチャット型</a:t>
            </a:r>
            <a:r>
              <a:rPr lang="en-US" altLang="ja-JP" sz="4063" b="1" dirty="0">
                <a:ln w="3175">
                  <a:solidFill>
                    <a:srgbClr val="FFFF00"/>
                  </a:solidFill>
                </a:ln>
                <a:solidFill>
                  <a:schemeClr val="tx1"/>
                </a:solidFill>
                <a:effectLst>
                  <a:outerShdw blurRad="38100" dist="38100" dir="2700000" algn="tl">
                    <a:srgbClr val="000000">
                      <a:alpha val="43137"/>
                    </a:srgbClr>
                  </a:outerShdw>
                </a:effectLst>
                <a:latin typeface="Meiryo" charset="-128"/>
                <a:ea typeface="Meiryo" charset="-128"/>
                <a:cs typeface="Meiryo" charset="-128"/>
              </a:rPr>
              <a:t>SNS</a:t>
            </a:r>
            <a:endParaRPr lang="ja-JP" altLang="en-US" sz="4063" b="1" dirty="0">
              <a:ln w="3175">
                <a:solidFill>
                  <a:srgbClr val="FFFF00"/>
                </a:solidFill>
              </a:ln>
              <a:solidFill>
                <a:schemeClr val="tx1"/>
              </a:solidFill>
              <a:effectLst>
                <a:outerShdw blurRad="38100" dist="38100" dir="2700000" algn="tl">
                  <a:srgbClr val="000000">
                    <a:alpha val="43137"/>
                  </a:srgbClr>
                </a:outerShdw>
              </a:effectLst>
              <a:latin typeface="Meiryo" charset="-128"/>
              <a:ea typeface="Meiryo" charset="-128"/>
              <a:cs typeface="Meiryo" charset="-128"/>
            </a:endParaRPr>
          </a:p>
        </p:txBody>
      </p:sp>
    </p:spTree>
    <p:extLst>
      <p:ext uri="{BB962C8B-B14F-4D97-AF65-F5344CB8AC3E}">
        <p14:creationId xmlns:p14="http://schemas.microsoft.com/office/powerpoint/2010/main" val="3583460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3A54FB60-CE7F-4CF7-9116-042F125A7F17}"/>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b="61111"/>
          <a:stretch/>
        </p:blipFill>
        <p:spPr>
          <a:xfrm>
            <a:off x="0" y="0"/>
            <a:ext cx="12192000" cy="3355596"/>
          </a:xfrm>
          <a:prstGeom prst="rect">
            <a:avLst/>
          </a:prstGeom>
        </p:spPr>
      </p:pic>
      <p:sp>
        <p:nvSpPr>
          <p:cNvPr id="2" name="タイトル 1"/>
          <p:cNvSpPr>
            <a:spLocks noGrp="1"/>
          </p:cNvSpPr>
          <p:nvPr>
            <p:ph type="title"/>
          </p:nvPr>
        </p:nvSpPr>
        <p:spPr>
          <a:xfrm>
            <a:off x="1524001" y="576072"/>
            <a:ext cx="9134033" cy="1156364"/>
          </a:xfrm>
          <a:solidFill>
            <a:schemeClr val="bg1">
              <a:alpha val="63000"/>
            </a:schemeClr>
          </a:solidFill>
        </p:spPr>
        <p:txBody>
          <a:bodyPr>
            <a:normAutofit/>
          </a:bodyPr>
          <a:lstStyle/>
          <a:p>
            <a:pPr algn="ctr"/>
            <a:r>
              <a:rPr lang="en-US" altLang="ja-JP" sz="5539" b="1" dirty="0">
                <a:ln w="34925">
                  <a:solidFill>
                    <a:srgbClr val="FFFF00">
                      <a:alpha val="65000"/>
                    </a:srgbClr>
                  </a:solidFill>
                </a:ln>
                <a:solidFill>
                  <a:srgbClr val="FF0000"/>
                </a:solidFill>
                <a:effectLst>
                  <a:outerShdw blurRad="38100" dist="38100" dir="2700000" algn="tl">
                    <a:srgbClr val="000000">
                      <a:alpha val="43137"/>
                    </a:srgbClr>
                  </a:outerShdw>
                </a:effectLst>
                <a:latin typeface="Meiryo" charset="-128"/>
                <a:ea typeface="Meiryo" charset="-128"/>
                <a:cs typeface="Meiryo" charset="-128"/>
              </a:rPr>
              <a:t>〜</a:t>
            </a:r>
            <a:r>
              <a:rPr lang="ja-JP" altLang="en-US" sz="5539" b="1" dirty="0">
                <a:ln w="34925">
                  <a:solidFill>
                    <a:srgbClr val="FFFF00">
                      <a:alpha val="65000"/>
                    </a:srgbClr>
                  </a:solidFill>
                </a:ln>
                <a:solidFill>
                  <a:srgbClr val="FF0000"/>
                </a:solidFill>
                <a:effectLst>
                  <a:outerShdw blurRad="38100" dist="38100" dir="2700000" algn="tl">
                    <a:srgbClr val="000000">
                      <a:alpha val="43137"/>
                    </a:srgbClr>
                  </a:outerShdw>
                </a:effectLst>
                <a:latin typeface="Meiryo" charset="-128"/>
                <a:ea typeface="Meiryo" charset="-128"/>
                <a:cs typeface="Meiryo" charset="-128"/>
              </a:rPr>
              <a:t>正しい</a:t>
            </a:r>
            <a:r>
              <a:rPr lang="en-US" altLang="ja-JP" sz="5539" b="1" dirty="0">
                <a:ln w="34925">
                  <a:solidFill>
                    <a:srgbClr val="FFFF00">
                      <a:alpha val="65000"/>
                    </a:srgbClr>
                  </a:solidFill>
                </a:ln>
                <a:solidFill>
                  <a:srgbClr val="FF0000"/>
                </a:solidFill>
                <a:effectLst>
                  <a:outerShdw blurRad="38100" dist="38100" dir="2700000" algn="tl">
                    <a:srgbClr val="000000">
                      <a:alpha val="43137"/>
                    </a:srgbClr>
                  </a:outerShdw>
                </a:effectLst>
                <a:latin typeface="Meiryo" charset="-128"/>
                <a:ea typeface="Meiryo" charset="-128"/>
                <a:cs typeface="Meiryo" charset="-128"/>
              </a:rPr>
              <a:t>SNS</a:t>
            </a:r>
            <a:r>
              <a:rPr lang="ja-JP" altLang="en-US" sz="5539" b="1" dirty="0">
                <a:ln w="34925">
                  <a:solidFill>
                    <a:srgbClr val="FFFF00">
                      <a:alpha val="65000"/>
                    </a:srgbClr>
                  </a:solidFill>
                </a:ln>
                <a:solidFill>
                  <a:srgbClr val="FF0000"/>
                </a:solidFill>
                <a:effectLst>
                  <a:outerShdw blurRad="38100" dist="38100" dir="2700000" algn="tl">
                    <a:srgbClr val="000000">
                      <a:alpha val="43137"/>
                    </a:srgbClr>
                  </a:outerShdw>
                </a:effectLst>
                <a:latin typeface="Meiryo" charset="-128"/>
                <a:ea typeface="Meiryo" charset="-128"/>
                <a:cs typeface="Meiryo" charset="-128"/>
              </a:rPr>
              <a:t>の使い方</a:t>
            </a:r>
            <a:r>
              <a:rPr lang="en-US" altLang="ja-JP" sz="5539" b="1" dirty="0">
                <a:ln>
                  <a:solidFill>
                    <a:srgbClr val="FFFF00"/>
                  </a:solidFill>
                </a:ln>
                <a:solidFill>
                  <a:srgbClr val="FF0000"/>
                </a:solidFill>
                <a:effectLst>
                  <a:outerShdw blurRad="38100" dist="38100" dir="2700000" algn="tl">
                    <a:srgbClr val="000000">
                      <a:alpha val="43137"/>
                    </a:srgbClr>
                  </a:outerShdw>
                </a:effectLst>
                <a:latin typeface="Meiryo" charset="-128"/>
                <a:ea typeface="Meiryo" charset="-128"/>
                <a:cs typeface="Meiryo" charset="-128"/>
              </a:rPr>
              <a:t>〜</a:t>
            </a:r>
            <a:endParaRPr lang="ja-JP" altLang="en-US" sz="5539" b="1" dirty="0">
              <a:ln>
                <a:solidFill>
                  <a:srgbClr val="FFFF00"/>
                </a:solidFill>
              </a:ln>
              <a:solidFill>
                <a:srgbClr val="FF0000"/>
              </a:solidFill>
              <a:effectLst>
                <a:outerShdw blurRad="38100" dist="38100" dir="2700000" algn="tl">
                  <a:srgbClr val="000000">
                    <a:alpha val="43137"/>
                  </a:srgbClr>
                </a:outerShdw>
              </a:effectLst>
              <a:latin typeface="Meiryo" charset="-128"/>
              <a:ea typeface="Meiryo" charset="-128"/>
              <a:cs typeface="Meiryo" charset="-128"/>
            </a:endParaRPr>
          </a:p>
        </p:txBody>
      </p:sp>
      <p:sp>
        <p:nvSpPr>
          <p:cNvPr id="3" name="縦書きテキスト プレースホルダー 2"/>
          <p:cNvSpPr>
            <a:spLocks noGrp="1"/>
          </p:cNvSpPr>
          <p:nvPr>
            <p:ph type="body" orient="vert" idx="1"/>
          </p:nvPr>
        </p:nvSpPr>
        <p:spPr>
          <a:xfrm>
            <a:off x="1893230" y="2733431"/>
            <a:ext cx="8390313" cy="3185258"/>
          </a:xfrm>
        </p:spPr>
        <p:txBody>
          <a:bodyPr/>
          <a:lstStyle/>
          <a:p>
            <a:pPr marL="0" indent="0" algn="r">
              <a:buNone/>
            </a:pPr>
            <a:r>
              <a:rPr kumimoji="1" lang="ja-JP" altLang="en-US" dirty="0"/>
              <a:t>　</a:t>
            </a:r>
          </a:p>
        </p:txBody>
      </p:sp>
      <p:sp>
        <p:nvSpPr>
          <p:cNvPr id="4" name="テキスト ボックス 3"/>
          <p:cNvSpPr txBox="1"/>
          <p:nvPr/>
        </p:nvSpPr>
        <p:spPr>
          <a:xfrm>
            <a:off x="1894102" y="2830781"/>
            <a:ext cx="8773898" cy="546945"/>
          </a:xfrm>
          <a:prstGeom prst="rect">
            <a:avLst/>
          </a:prstGeom>
          <a:noFill/>
        </p:spPr>
        <p:txBody>
          <a:bodyPr wrap="square" rtlCol="0">
            <a:spAutoFit/>
          </a:bodyPr>
          <a:lstStyle/>
          <a:p>
            <a:r>
              <a:rPr lang="ja-JP" altLang="en-US" sz="2954" b="1" kern="100">
                <a:effectLst>
                  <a:outerShdw blurRad="38100" dist="38100" dir="2700000" algn="tl">
                    <a:srgbClr val="000000">
                      <a:alpha val="43137"/>
                    </a:srgbClr>
                  </a:outerShdw>
                </a:effectLst>
                <a:latin typeface="+mj-ea"/>
                <a:ea typeface="+mj-ea"/>
                <a:cs typeface="Times New Roman"/>
              </a:rPr>
              <a:t>　</a:t>
            </a:r>
            <a:r>
              <a:rPr lang="ja-JP" altLang="en-US" sz="1662" b="1">
                <a:effectLst>
                  <a:outerShdw blurRad="38100" dist="38100" dir="2700000" algn="tl">
                    <a:srgbClr val="000000">
                      <a:alpha val="43137"/>
                    </a:srgbClr>
                  </a:outerShdw>
                </a:effectLst>
                <a:latin typeface="+mj-ea"/>
                <a:ea typeface="+mj-ea"/>
              </a:rPr>
              <a:t>　</a:t>
            </a:r>
            <a:endParaRPr kumimoji="1" lang="ja-JP" altLang="en-US" sz="1662" b="1">
              <a:effectLst>
                <a:outerShdw blurRad="38100" dist="38100" dir="2700000" algn="tl">
                  <a:srgbClr val="000000">
                    <a:alpha val="43137"/>
                  </a:srgbClr>
                </a:outerShdw>
              </a:effectLst>
              <a:latin typeface="+mj-ea"/>
              <a:ea typeface="+mj-ea"/>
            </a:endParaRPr>
          </a:p>
        </p:txBody>
      </p:sp>
      <p:sp>
        <p:nvSpPr>
          <p:cNvPr id="10" name="タイトル 1"/>
          <p:cNvSpPr txBox="1">
            <a:spLocks/>
          </p:cNvSpPr>
          <p:nvPr/>
        </p:nvSpPr>
        <p:spPr>
          <a:xfrm>
            <a:off x="1642582" y="2067602"/>
            <a:ext cx="8845728" cy="1156364"/>
          </a:xfrm>
          <a:prstGeom prst="rect">
            <a:avLst/>
          </a:prstGeom>
          <a:solidFill>
            <a:schemeClr val="accent4">
              <a:lumMod val="20000"/>
              <a:lumOff val="80000"/>
            </a:schemeClr>
          </a:solidFill>
        </p:spPr>
        <p:txBody>
          <a:bodyPr vert="horz" lIns="84406" tIns="42203" rIns="84406" bIns="42203"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sz="4246" b="1" dirty="0">
                <a:solidFill>
                  <a:srgbClr val="FF0000"/>
                </a:solidFill>
                <a:effectLst>
                  <a:outerShdw blurRad="38100" dist="38100" dir="2700000" algn="tl">
                    <a:srgbClr val="000000">
                      <a:alpha val="43137"/>
                    </a:srgbClr>
                  </a:outerShdw>
                </a:effectLst>
                <a:latin typeface="Meiryo" charset="-128"/>
                <a:ea typeface="Meiryo" charset="-128"/>
                <a:cs typeface="Meiryo" charset="-128"/>
              </a:rPr>
              <a:t>●過去の友達とつながりを維持する</a:t>
            </a:r>
            <a:endParaRPr lang="en-US" altLang="ja-JP" sz="4246" b="1" dirty="0">
              <a:solidFill>
                <a:srgbClr val="FF0000"/>
              </a:solidFill>
              <a:effectLst>
                <a:outerShdw blurRad="38100" dist="38100" dir="2700000" algn="tl">
                  <a:srgbClr val="000000">
                    <a:alpha val="43137"/>
                  </a:srgbClr>
                </a:outerShdw>
              </a:effectLst>
              <a:latin typeface="Meiryo" charset="-128"/>
              <a:ea typeface="Meiryo" charset="-128"/>
              <a:cs typeface="Meiryo" charset="-128"/>
            </a:endParaRPr>
          </a:p>
        </p:txBody>
      </p:sp>
      <p:sp>
        <p:nvSpPr>
          <p:cNvPr id="12" name="タイトル 1"/>
          <p:cNvSpPr txBox="1">
            <a:spLocks/>
          </p:cNvSpPr>
          <p:nvPr/>
        </p:nvSpPr>
        <p:spPr>
          <a:xfrm>
            <a:off x="1642582" y="3496592"/>
            <a:ext cx="8845728" cy="1156364"/>
          </a:xfrm>
          <a:prstGeom prst="rect">
            <a:avLst/>
          </a:prstGeom>
          <a:solidFill>
            <a:schemeClr val="accent4">
              <a:lumMod val="20000"/>
              <a:lumOff val="80000"/>
            </a:schemeClr>
          </a:solidFill>
        </p:spPr>
        <p:txBody>
          <a:bodyPr vert="horz" lIns="84406" tIns="42203" rIns="84406" bIns="42203"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sz="4246" b="1" dirty="0">
                <a:solidFill>
                  <a:srgbClr val="FF0000"/>
                </a:solidFill>
                <a:effectLst>
                  <a:outerShdw blurRad="38100" dist="38100" dir="2700000" algn="tl">
                    <a:srgbClr val="000000">
                      <a:alpha val="43137"/>
                    </a:srgbClr>
                  </a:outerShdw>
                </a:effectLst>
                <a:latin typeface="Meiryo" charset="-128"/>
                <a:ea typeface="Meiryo" charset="-128"/>
                <a:cs typeface="Meiryo" charset="-128"/>
              </a:rPr>
              <a:t>●今の友達とのつながりを強める</a:t>
            </a:r>
            <a:endParaRPr lang="en-US" altLang="ja-JP" sz="4246" b="1" dirty="0">
              <a:solidFill>
                <a:srgbClr val="FF0000"/>
              </a:solidFill>
              <a:effectLst>
                <a:outerShdw blurRad="38100" dist="38100" dir="2700000" algn="tl">
                  <a:srgbClr val="000000">
                    <a:alpha val="43137"/>
                  </a:srgbClr>
                </a:outerShdw>
              </a:effectLst>
              <a:latin typeface="Meiryo" charset="-128"/>
              <a:ea typeface="Meiryo" charset="-128"/>
              <a:cs typeface="Meiryo" charset="-128"/>
            </a:endParaRPr>
          </a:p>
        </p:txBody>
      </p:sp>
      <p:sp>
        <p:nvSpPr>
          <p:cNvPr id="13" name="タイトル 1"/>
          <p:cNvSpPr txBox="1">
            <a:spLocks/>
          </p:cNvSpPr>
          <p:nvPr/>
        </p:nvSpPr>
        <p:spPr>
          <a:xfrm>
            <a:off x="1640313" y="4888345"/>
            <a:ext cx="8845728" cy="1156364"/>
          </a:xfrm>
          <a:prstGeom prst="rect">
            <a:avLst/>
          </a:prstGeom>
          <a:solidFill>
            <a:schemeClr val="accent4">
              <a:lumMod val="20000"/>
              <a:lumOff val="80000"/>
            </a:schemeClr>
          </a:solidFill>
        </p:spPr>
        <p:txBody>
          <a:bodyPr vert="horz" lIns="84406" tIns="42203" rIns="84406" bIns="42203" rtlCol="0" anchor="ctr">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sz="4246" b="1" dirty="0">
                <a:solidFill>
                  <a:srgbClr val="FF0000"/>
                </a:solidFill>
                <a:effectLst>
                  <a:outerShdw blurRad="38100" dist="38100" dir="2700000" algn="tl">
                    <a:srgbClr val="000000">
                      <a:alpha val="43137"/>
                    </a:srgbClr>
                  </a:outerShdw>
                </a:effectLst>
                <a:latin typeface="Meiryo" charset="-128"/>
                <a:ea typeface="Meiryo" charset="-128"/>
                <a:cs typeface="Meiryo" charset="-128"/>
              </a:rPr>
              <a:t>●未来の友達とのつながりを作る</a:t>
            </a:r>
            <a:endParaRPr lang="en-US" altLang="ja-JP" sz="4246" b="1" dirty="0">
              <a:solidFill>
                <a:srgbClr val="FF0000"/>
              </a:solidFill>
              <a:effectLst>
                <a:outerShdw blurRad="38100" dist="38100" dir="2700000" algn="tl">
                  <a:srgbClr val="000000">
                    <a:alpha val="43137"/>
                  </a:srgbClr>
                </a:outerShdw>
              </a:effectLst>
              <a:latin typeface="Meiryo" charset="-128"/>
              <a:ea typeface="Meiryo" charset="-128"/>
              <a:cs typeface="Meiryo" charset="-128"/>
            </a:endParaRPr>
          </a:p>
        </p:txBody>
      </p:sp>
    </p:spTree>
    <p:extLst>
      <p:ext uri="{BB962C8B-B14F-4D97-AF65-F5344CB8AC3E}">
        <p14:creationId xmlns:p14="http://schemas.microsoft.com/office/powerpoint/2010/main" val="671895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5A06D50D-F8B7-4CED-AFC4-FDF0BA6EBB00}"/>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b="61111"/>
          <a:stretch/>
        </p:blipFill>
        <p:spPr>
          <a:xfrm>
            <a:off x="0" y="0"/>
            <a:ext cx="12192000" cy="3355596"/>
          </a:xfrm>
          <a:prstGeom prst="rect">
            <a:avLst/>
          </a:prstGeom>
        </p:spPr>
      </p:pic>
      <p:sp>
        <p:nvSpPr>
          <p:cNvPr id="4" name="タイトル 3"/>
          <p:cNvSpPr>
            <a:spLocks noGrp="1"/>
          </p:cNvSpPr>
          <p:nvPr>
            <p:ph type="title"/>
          </p:nvPr>
        </p:nvSpPr>
        <p:spPr>
          <a:xfrm>
            <a:off x="1036599" y="-73404"/>
            <a:ext cx="8907501" cy="6858000"/>
          </a:xfrm>
          <a:ln>
            <a:noFill/>
          </a:ln>
        </p:spPr>
        <p:txBody>
          <a:bodyPr>
            <a:normAutofit fontScale="90000"/>
          </a:bodyPr>
          <a:lstStyle/>
          <a:p>
            <a:pPr>
              <a:lnSpc>
                <a:spcPct val="100000"/>
              </a:lnSpc>
            </a:pPr>
            <a:r>
              <a:rPr lang="ja-JP" altLang="en-US" sz="54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t>情報モラル講演会</a:t>
            </a:r>
            <a:br>
              <a:rPr lang="en-US" altLang="ja-JP" sz="54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br>
            <a:r>
              <a:rPr lang="ja-JP" altLang="en-US" sz="54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t>　</a:t>
            </a:r>
            <a:r>
              <a:rPr lang="ja-JP" altLang="en-US" sz="40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t>〇はじめに</a:t>
            </a:r>
            <a:br>
              <a:rPr lang="en-US" altLang="ja-JP" sz="40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br>
            <a:r>
              <a:rPr lang="ja-JP" altLang="en-US" sz="1300" dirty="0">
                <a:ln>
                  <a:solidFill>
                    <a:schemeClr val="accent1"/>
                  </a:solidFill>
                </a:ln>
                <a:solidFill>
                  <a:srgbClr val="FFFF00"/>
                </a:solidFill>
                <a:latin typeface="Meiryo" charset="-128"/>
                <a:ea typeface="Meiryo" charset="-128"/>
                <a:cs typeface="Meiryo" charset="-128"/>
              </a:rPr>
              <a:t>　　　　　　</a:t>
            </a:r>
            <a:r>
              <a:rPr lang="ja-JP" altLang="en-US" sz="1600"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t>　</a:t>
            </a:r>
            <a:r>
              <a:rPr lang="ja-JP" altLang="en-US" sz="40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t>自己紹介</a:t>
            </a:r>
            <a:br>
              <a:rPr lang="en-US" altLang="ja-JP" sz="40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br>
            <a:r>
              <a:rPr lang="ja-JP" altLang="en-US" sz="40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t>　　 </a:t>
            </a:r>
            <a:r>
              <a:rPr lang="en-US" altLang="ja-JP" sz="40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t>SNS</a:t>
            </a:r>
            <a:r>
              <a:rPr lang="ja-JP" altLang="en-US" sz="40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t>の種類と危険性</a:t>
            </a:r>
            <a:br>
              <a:rPr lang="en-US" altLang="ja-JP" sz="4000" b="1" u="sng" dirty="0">
                <a:ln>
                  <a:solidFill>
                    <a:schemeClr val="accent1"/>
                  </a:solidFill>
                </a:ln>
                <a:solidFill>
                  <a:srgbClr val="FF0000"/>
                </a:solidFill>
                <a:effectLst>
                  <a:outerShdw blurRad="38100" dist="38100" dir="2700000" algn="tl">
                    <a:srgbClr val="000000">
                      <a:alpha val="43137"/>
                    </a:srgbClr>
                  </a:outerShdw>
                </a:effectLst>
                <a:latin typeface="Meiryo" charset="-128"/>
                <a:ea typeface="Meiryo" charset="-128"/>
                <a:cs typeface="Meiryo" charset="-128"/>
              </a:rPr>
            </a:br>
            <a:br>
              <a:rPr lang="en-US" altLang="ja-JP" sz="4000" b="1" u="sng" dirty="0">
                <a:ln>
                  <a:solidFill>
                    <a:schemeClr val="accent1"/>
                  </a:solidFill>
                </a:ln>
                <a:solidFill>
                  <a:srgbClr val="FF0000"/>
                </a:solidFill>
                <a:effectLst>
                  <a:outerShdw blurRad="38100" dist="38100" dir="2700000" algn="tl">
                    <a:srgbClr val="000000">
                      <a:alpha val="43137"/>
                    </a:srgbClr>
                  </a:outerShdw>
                </a:effectLst>
                <a:latin typeface="Meiryo" charset="-128"/>
                <a:ea typeface="Meiryo" charset="-128"/>
                <a:cs typeface="Meiryo" charset="-128"/>
              </a:rPr>
            </a:br>
            <a:r>
              <a:rPr lang="ja-JP" altLang="en-US" sz="4000" b="1" dirty="0">
                <a:ln>
                  <a:solidFill>
                    <a:schemeClr val="accent1"/>
                  </a:solidFill>
                </a:ln>
                <a:solidFill>
                  <a:srgbClr val="FF0000"/>
                </a:solidFill>
                <a:effectLst>
                  <a:outerShdw blurRad="38100" dist="38100" dir="2700000" algn="tl">
                    <a:srgbClr val="000000">
                      <a:alpha val="43137"/>
                    </a:srgbClr>
                  </a:outerShdw>
                </a:effectLst>
                <a:latin typeface="Meiryo" charset="-128"/>
                <a:ea typeface="Meiryo" charset="-128"/>
                <a:cs typeface="Meiryo" charset="-128"/>
              </a:rPr>
              <a:t>　 〇事例から考えよう</a:t>
            </a:r>
            <a:br>
              <a:rPr lang="en-US" altLang="ja-JP" sz="4000" b="1" dirty="0">
                <a:ln>
                  <a:solidFill>
                    <a:schemeClr val="accent1"/>
                  </a:solidFill>
                </a:ln>
                <a:solidFill>
                  <a:srgbClr val="FF0000"/>
                </a:solidFill>
                <a:effectLst>
                  <a:outerShdw blurRad="38100" dist="38100" dir="2700000" algn="tl">
                    <a:srgbClr val="000000">
                      <a:alpha val="43137"/>
                    </a:srgbClr>
                  </a:outerShdw>
                </a:effectLst>
                <a:latin typeface="Meiryo" charset="-128"/>
                <a:ea typeface="Meiryo" charset="-128"/>
                <a:cs typeface="Meiryo" charset="-128"/>
              </a:rPr>
            </a:br>
            <a:r>
              <a:rPr lang="ja-JP" altLang="en-US" sz="4000" b="1" dirty="0">
                <a:ln>
                  <a:solidFill>
                    <a:schemeClr val="accent1"/>
                  </a:solidFill>
                </a:ln>
                <a:solidFill>
                  <a:srgbClr val="FF0000"/>
                </a:solidFill>
                <a:effectLst>
                  <a:outerShdw blurRad="38100" dist="38100" dir="2700000" algn="tl">
                    <a:srgbClr val="000000">
                      <a:alpha val="43137"/>
                    </a:srgbClr>
                  </a:outerShdw>
                </a:effectLst>
                <a:latin typeface="Meiryo" charset="-128"/>
                <a:ea typeface="Meiryo" charset="-128"/>
                <a:cs typeface="Meiryo" charset="-128"/>
              </a:rPr>
              <a:t>　　 便利なアプリとの付き合い方</a:t>
            </a:r>
            <a:br>
              <a:rPr lang="en-US" altLang="ja-JP" sz="4000" b="1" dirty="0">
                <a:ln>
                  <a:solidFill>
                    <a:schemeClr val="accent1"/>
                  </a:solidFill>
                </a:ln>
                <a:solidFill>
                  <a:srgbClr val="FF0000"/>
                </a:solidFill>
                <a:effectLst>
                  <a:outerShdw blurRad="38100" dist="38100" dir="2700000" algn="tl">
                    <a:srgbClr val="000000">
                      <a:alpha val="43137"/>
                    </a:srgbClr>
                  </a:outerShdw>
                </a:effectLst>
                <a:latin typeface="Meiryo" charset="-128"/>
                <a:ea typeface="Meiryo" charset="-128"/>
                <a:cs typeface="Meiryo" charset="-128"/>
              </a:rPr>
            </a:br>
            <a:r>
              <a:rPr lang="ja-JP" altLang="en-US" sz="4000" b="1" dirty="0">
                <a:ln>
                  <a:solidFill>
                    <a:schemeClr val="accent1"/>
                  </a:solidFill>
                </a:ln>
                <a:solidFill>
                  <a:srgbClr val="FF0000"/>
                </a:solidFill>
                <a:effectLst>
                  <a:outerShdw blurRad="38100" dist="38100" dir="2700000" algn="tl">
                    <a:srgbClr val="000000">
                      <a:alpha val="43137"/>
                    </a:srgbClr>
                  </a:outerShdw>
                </a:effectLst>
                <a:latin typeface="Meiryo" charset="-128"/>
                <a:ea typeface="Meiryo" charset="-128"/>
                <a:cs typeface="Meiryo" charset="-128"/>
              </a:rPr>
              <a:t>　　 動画を投稿する時に気を付けること</a:t>
            </a:r>
            <a:br>
              <a:rPr lang="en-US" altLang="ja-JP" sz="4000" b="1" dirty="0">
                <a:ln>
                  <a:solidFill>
                    <a:schemeClr val="accent1"/>
                  </a:solidFill>
                </a:ln>
                <a:solidFill>
                  <a:srgbClr val="FF0000"/>
                </a:solidFill>
                <a:effectLst>
                  <a:outerShdw blurRad="38100" dist="38100" dir="2700000" algn="tl">
                    <a:srgbClr val="000000">
                      <a:alpha val="43137"/>
                    </a:srgbClr>
                  </a:outerShdw>
                </a:effectLst>
                <a:latin typeface="Meiryo" charset="-128"/>
                <a:ea typeface="Meiryo" charset="-128"/>
                <a:cs typeface="Meiryo" charset="-128"/>
              </a:rPr>
            </a:br>
            <a:r>
              <a:rPr lang="ja-JP" altLang="en-US" sz="40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t>　 </a:t>
            </a:r>
            <a:br>
              <a:rPr lang="en-US" altLang="ja-JP" sz="40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br>
            <a:r>
              <a:rPr lang="ja-JP" altLang="en-US" sz="40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t>　〇まとめ</a:t>
            </a:r>
          </a:p>
        </p:txBody>
      </p:sp>
      <p:sp>
        <p:nvSpPr>
          <p:cNvPr id="2" name="スライド番号プレースホルダー 1"/>
          <p:cNvSpPr>
            <a:spLocks noGrp="1"/>
          </p:cNvSpPr>
          <p:nvPr>
            <p:ph type="sldNum" sz="quarter" idx="12"/>
          </p:nvPr>
        </p:nvSpPr>
        <p:spPr/>
        <p:txBody>
          <a:bodyPr/>
          <a:lstStyle/>
          <a:p>
            <a:fld id="{78B59F65-F265-4C97-AA07-38C5DCD58F88}" type="slidenum">
              <a:rPr kumimoji="1" lang="ja-JP" altLang="en-US" smtClean="0"/>
              <a:pPr/>
              <a:t>6</a:t>
            </a:fld>
            <a:endParaRPr kumimoji="1" lang="ja-JP" altLang="en-US"/>
          </a:p>
        </p:txBody>
      </p:sp>
    </p:spTree>
    <p:extLst>
      <p:ext uri="{BB962C8B-B14F-4D97-AF65-F5344CB8AC3E}">
        <p14:creationId xmlns:p14="http://schemas.microsoft.com/office/powerpoint/2010/main" val="2873560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048FD1F3-ED13-4B4A-9125-7441549768B7}"/>
              </a:ext>
            </a:extLst>
          </p:cNvPr>
          <p:cNvPicPr>
            <a:picLocks noChangeAspect="1"/>
          </p:cNvPicPr>
          <p:nvPr/>
        </p:nvPicPr>
        <p:blipFill rotWithShape="1">
          <a:blip r:embed="rId3">
            <a:extLst>
              <a:ext uri="{28A0092B-C50C-407E-A947-70E740481C1C}">
                <a14:useLocalDpi xmlns:a14="http://schemas.microsoft.com/office/drawing/2010/main" val="0"/>
              </a:ext>
            </a:extLst>
          </a:blip>
          <a:srcRect b="61111"/>
          <a:stretch/>
        </p:blipFill>
        <p:spPr>
          <a:xfrm>
            <a:off x="0" y="0"/>
            <a:ext cx="12192000" cy="3355596"/>
          </a:xfrm>
          <a:prstGeom prst="rect">
            <a:avLst/>
          </a:prstGeom>
        </p:spPr>
      </p:pic>
      <p:sp>
        <p:nvSpPr>
          <p:cNvPr id="4" name="タイトル 3"/>
          <p:cNvSpPr>
            <a:spLocks noGrp="1"/>
          </p:cNvSpPr>
          <p:nvPr>
            <p:ph type="title"/>
          </p:nvPr>
        </p:nvSpPr>
        <p:spPr>
          <a:xfrm>
            <a:off x="147637" y="2292929"/>
            <a:ext cx="11896725" cy="1383188"/>
          </a:xfrm>
        </p:spPr>
        <p:txBody>
          <a:bodyPr>
            <a:noAutofit/>
          </a:bodyPr>
          <a:lstStyle/>
          <a:p>
            <a:pPr algn="ctr"/>
            <a:r>
              <a:rPr lang="en-US" altLang="ja-JP" sz="66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t>          </a:t>
            </a:r>
            <a:br>
              <a:rPr lang="en-US" altLang="ja-JP" sz="66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br>
            <a:r>
              <a:rPr lang="en-US" altLang="ja-JP" sz="6600" b="1" dirty="0" err="1">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t>VTuber</a:t>
            </a:r>
            <a:r>
              <a:rPr lang="ja-JP" altLang="en-US" sz="66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t>ハルカ自己紹介動画</a:t>
            </a:r>
            <a:endParaRPr lang="ja-JP" altLang="en-US" sz="48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endParaRPr>
          </a:p>
        </p:txBody>
      </p:sp>
      <p:sp>
        <p:nvSpPr>
          <p:cNvPr id="2" name="スライド番号プレースホルダー 1"/>
          <p:cNvSpPr>
            <a:spLocks noGrp="1"/>
          </p:cNvSpPr>
          <p:nvPr>
            <p:ph type="sldNum" sz="quarter" idx="12"/>
          </p:nvPr>
        </p:nvSpPr>
        <p:spPr/>
        <p:txBody>
          <a:bodyPr/>
          <a:lstStyle/>
          <a:p>
            <a:fld id="{78B59F65-F265-4C97-AA07-38C5DCD58F88}" type="slidenum">
              <a:rPr kumimoji="1" lang="ja-JP" altLang="en-US" smtClean="0"/>
              <a:pPr/>
              <a:t>7</a:t>
            </a:fld>
            <a:endParaRPr kumimoji="1" lang="ja-JP" altLang="en-US"/>
          </a:p>
        </p:txBody>
      </p:sp>
      <p:sp>
        <p:nvSpPr>
          <p:cNvPr id="6" name="テキスト ボックス 5">
            <a:hlinkClick r:id="rId4"/>
            <a:extLst>
              <a:ext uri="{FF2B5EF4-FFF2-40B4-BE49-F238E27FC236}">
                <a16:creationId xmlns:a16="http://schemas.microsoft.com/office/drawing/2014/main" id="{46B0D435-0DBC-4633-9FA6-0B9A11795B32}"/>
              </a:ext>
            </a:extLst>
          </p:cNvPr>
          <p:cNvSpPr txBox="1"/>
          <p:nvPr/>
        </p:nvSpPr>
        <p:spPr>
          <a:xfrm>
            <a:off x="874059" y="4182035"/>
            <a:ext cx="10596281" cy="646331"/>
          </a:xfrm>
          <a:prstGeom prst="rect">
            <a:avLst/>
          </a:prstGeom>
          <a:noFill/>
        </p:spPr>
        <p:txBody>
          <a:bodyPr wrap="square" rtlCol="0">
            <a:spAutoFit/>
          </a:bodyPr>
          <a:lstStyle/>
          <a:p>
            <a:pPr algn="ctr"/>
            <a:r>
              <a:rPr kumimoji="1" lang="en-US" altLang="ja-JP" sz="3600" dirty="0">
                <a:hlinkClick r:id="rId5"/>
              </a:rPr>
              <a:t>https://www.youtube.com/watch?v=gydhwgr3RPI</a:t>
            </a:r>
            <a:endParaRPr kumimoji="1" lang="ja-JP" altLang="en-US" sz="3600" dirty="0"/>
          </a:p>
        </p:txBody>
      </p:sp>
    </p:spTree>
    <p:extLst>
      <p:ext uri="{BB962C8B-B14F-4D97-AF65-F5344CB8AC3E}">
        <p14:creationId xmlns:p14="http://schemas.microsoft.com/office/powerpoint/2010/main" val="46557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048FD1F3-ED13-4B4A-9125-7441549768B7}"/>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b="61111"/>
          <a:stretch/>
        </p:blipFill>
        <p:spPr>
          <a:xfrm>
            <a:off x="0" y="0"/>
            <a:ext cx="12192000" cy="3355596"/>
          </a:xfrm>
          <a:prstGeom prst="rect">
            <a:avLst/>
          </a:prstGeom>
        </p:spPr>
      </p:pic>
      <p:sp>
        <p:nvSpPr>
          <p:cNvPr id="4" name="タイトル 3"/>
          <p:cNvSpPr>
            <a:spLocks noGrp="1"/>
          </p:cNvSpPr>
          <p:nvPr>
            <p:ph type="title"/>
          </p:nvPr>
        </p:nvSpPr>
        <p:spPr>
          <a:xfrm>
            <a:off x="147637" y="425450"/>
            <a:ext cx="11896725" cy="5265578"/>
          </a:xfrm>
        </p:spPr>
        <p:txBody>
          <a:bodyPr>
            <a:noAutofit/>
          </a:bodyPr>
          <a:lstStyle/>
          <a:p>
            <a:r>
              <a:rPr lang="ja-JP" altLang="en-US" sz="48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t> 動 画 教 材</a:t>
            </a:r>
            <a:br>
              <a:rPr lang="en-US" altLang="ja-JP" sz="48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br>
            <a:r>
              <a:rPr lang="ja-JP" altLang="en-US" sz="48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t>　</a:t>
            </a:r>
            <a:br>
              <a:rPr lang="en-US" altLang="ja-JP" sz="66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br>
            <a:r>
              <a:rPr lang="ja-JP" altLang="en-US" sz="66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t>　</a:t>
            </a:r>
            <a:r>
              <a:rPr lang="ja-JP" altLang="en-US"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t>便利なアプリとの付き合い方</a:t>
            </a:r>
            <a:br>
              <a:rPr lang="en-US" altLang="ja-JP"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br>
            <a:r>
              <a:rPr lang="ja-JP" altLang="en-US"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t>　　　　について考えよう</a:t>
            </a:r>
            <a:br>
              <a:rPr lang="en-US" altLang="ja-JP"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br>
            <a:r>
              <a:rPr lang="ja-JP" altLang="en-US"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t>　　　</a:t>
            </a:r>
            <a:endParaRPr lang="ja-JP" altLang="en-US" sz="48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endParaRPr>
          </a:p>
        </p:txBody>
      </p:sp>
      <p:sp>
        <p:nvSpPr>
          <p:cNvPr id="2" name="スライド番号プレースホルダー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B59F65-F265-4C97-AA07-38C5DCD58F88}"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テキスト ボックス 5">
            <a:hlinkClick r:id="rId5"/>
            <a:extLst>
              <a:ext uri="{FF2B5EF4-FFF2-40B4-BE49-F238E27FC236}">
                <a16:creationId xmlns:a16="http://schemas.microsoft.com/office/drawing/2014/main" id="{186B7529-8313-497C-92EB-5C123AC8705C}"/>
              </a:ext>
            </a:extLst>
          </p:cNvPr>
          <p:cNvSpPr txBox="1"/>
          <p:nvPr/>
        </p:nvSpPr>
        <p:spPr>
          <a:xfrm>
            <a:off x="797858" y="5377357"/>
            <a:ext cx="10596281" cy="646331"/>
          </a:xfrm>
          <a:prstGeom prst="rect">
            <a:avLst/>
          </a:prstGeom>
          <a:noFill/>
        </p:spPr>
        <p:txBody>
          <a:bodyPr wrap="square" rtlCol="0">
            <a:spAutoFit/>
          </a:bodyPr>
          <a:lstStyle/>
          <a:p>
            <a:pPr algn="ctr"/>
            <a:r>
              <a:rPr kumimoji="1" lang="en-US" altLang="ja-JP" sz="3600" dirty="0">
                <a:hlinkClick r:id="rId6"/>
              </a:rPr>
              <a:t>https://youtu.be/7rScg0B3jW8</a:t>
            </a:r>
            <a:endParaRPr kumimoji="1" lang="ja-JP" altLang="en-US" sz="3600" dirty="0"/>
          </a:p>
        </p:txBody>
      </p:sp>
    </p:spTree>
    <p:extLst>
      <p:ext uri="{BB962C8B-B14F-4D97-AF65-F5344CB8AC3E}">
        <p14:creationId xmlns:p14="http://schemas.microsoft.com/office/powerpoint/2010/main" val="2525213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ECE5744A-938D-4816-8649-803ADB93576D}"/>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b="61111"/>
          <a:stretch/>
        </p:blipFill>
        <p:spPr>
          <a:xfrm>
            <a:off x="0" y="0"/>
            <a:ext cx="12192000" cy="3355596"/>
          </a:xfrm>
          <a:prstGeom prst="rect">
            <a:avLst/>
          </a:prstGeom>
        </p:spPr>
      </p:pic>
      <p:sp>
        <p:nvSpPr>
          <p:cNvPr id="4" name="タイトル 3"/>
          <p:cNvSpPr>
            <a:spLocks noGrp="1"/>
          </p:cNvSpPr>
          <p:nvPr>
            <p:ph type="title"/>
          </p:nvPr>
        </p:nvSpPr>
        <p:spPr>
          <a:xfrm>
            <a:off x="685800" y="1335237"/>
            <a:ext cx="11182350" cy="3184585"/>
          </a:xfrm>
        </p:spPr>
        <p:txBody>
          <a:bodyPr>
            <a:noAutofit/>
          </a:bodyPr>
          <a:lstStyle/>
          <a:p>
            <a:r>
              <a:rPr lang="ja-JP" altLang="en-US" sz="48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t>みなさんは、ハルカにどんなアドバイスをしますか？</a:t>
            </a:r>
            <a:br>
              <a:rPr lang="en-US" altLang="ja-JP" sz="48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br>
            <a:br>
              <a:rPr lang="en-US" altLang="ja-JP" sz="48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br>
            <a:r>
              <a:rPr lang="ja-JP" altLang="en-US" sz="48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t>個人とグループで考えてみましょう！</a:t>
            </a:r>
          </a:p>
        </p:txBody>
      </p:sp>
      <p:sp>
        <p:nvSpPr>
          <p:cNvPr id="2" name="スライド番号プレースホルダー 1"/>
          <p:cNvSpPr>
            <a:spLocks noGrp="1"/>
          </p:cNvSpPr>
          <p:nvPr>
            <p:ph type="sldNum" sz="quarter" idx="12"/>
          </p:nvPr>
        </p:nvSpPr>
        <p:spPr/>
        <p:txBody>
          <a:bodyPr/>
          <a:lstStyle/>
          <a:p>
            <a:fld id="{78B59F65-F265-4C97-AA07-38C5DCD58F88}" type="slidenum">
              <a:rPr kumimoji="1" lang="ja-JP" altLang="en-US" smtClean="0"/>
              <a:pPr/>
              <a:t>9</a:t>
            </a:fld>
            <a:endParaRPr kumimoji="1" lang="ja-JP" altLang="en-US"/>
          </a:p>
        </p:txBody>
      </p:sp>
      <p:sp>
        <p:nvSpPr>
          <p:cNvPr id="5" name="タイトル 3">
            <a:extLst>
              <a:ext uri="{FF2B5EF4-FFF2-40B4-BE49-F238E27FC236}">
                <a16:creationId xmlns:a16="http://schemas.microsoft.com/office/drawing/2014/main" id="{8DAAF189-0B0B-4DD6-805A-9F2A23947EFD}"/>
              </a:ext>
            </a:extLst>
          </p:cNvPr>
          <p:cNvSpPr txBox="1">
            <a:spLocks/>
          </p:cNvSpPr>
          <p:nvPr/>
        </p:nvSpPr>
        <p:spPr>
          <a:xfrm>
            <a:off x="1429511" y="4947888"/>
            <a:ext cx="9694928" cy="91999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ctr"/>
            <a:r>
              <a:rPr lang="ja-JP" altLang="en-US" sz="4800" b="1" dirty="0">
                <a:ln>
                  <a:solidFill>
                    <a:schemeClr val="accent1"/>
                  </a:solidFill>
                </a:ln>
                <a:solidFill>
                  <a:srgbClr val="FFFF00"/>
                </a:solidFill>
                <a:effectLst>
                  <a:outerShdw blurRad="38100" dist="38100" dir="2700000" algn="tl">
                    <a:srgbClr val="000000">
                      <a:alpha val="43137"/>
                    </a:srgbClr>
                  </a:outerShdw>
                </a:effectLst>
                <a:latin typeface="Meiryo" charset="-128"/>
                <a:ea typeface="Meiryo" charset="-128"/>
                <a:cs typeface="Meiryo" charset="-128"/>
              </a:rPr>
              <a:t>（何人かに発表してもらいます）　　</a:t>
            </a:r>
          </a:p>
        </p:txBody>
      </p:sp>
    </p:spTree>
    <p:extLst>
      <p:ext uri="{BB962C8B-B14F-4D97-AF65-F5344CB8AC3E}">
        <p14:creationId xmlns:p14="http://schemas.microsoft.com/office/powerpoint/2010/main" val="395372382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745</TotalTime>
  <Words>1378</Words>
  <Application>Microsoft Office PowerPoint</Application>
  <PresentationFormat>ワイド画面</PresentationFormat>
  <Paragraphs>203</Paragraphs>
  <Slides>32</Slides>
  <Notes>31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32</vt:i4>
      </vt:variant>
    </vt:vector>
  </HeadingPairs>
  <TitlesOfParts>
    <vt:vector size="41" baseType="lpstr">
      <vt:lpstr>Meiryo</vt:lpstr>
      <vt:lpstr>Meiryo</vt:lpstr>
      <vt:lpstr>游ゴシック</vt:lpstr>
      <vt:lpstr>游ゴシック Light</vt:lpstr>
      <vt:lpstr>Arial</vt:lpstr>
      <vt:lpstr>Calibri</vt:lpstr>
      <vt:lpstr>Calibri Light</vt:lpstr>
      <vt:lpstr>Times New Roman</vt:lpstr>
      <vt:lpstr>Office テーマ</vt:lpstr>
      <vt:lpstr>PowerPoint プレゼンテーション</vt:lpstr>
      <vt:lpstr>情報モラル講演会 　〇はじめに 　　　　　　　自己紹介 　　 SNSの種類と危険性  　 〇事例から考えよう 　　 便利なアプリとの付き合い方 　　 動画を投稿する時に気を付けること 　  　〇まとめ</vt:lpstr>
      <vt:lpstr>SNSの特性　　 〜正しいSNSの使い方を知ろう〜</vt:lpstr>
      <vt:lpstr>SNSの種類</vt:lpstr>
      <vt:lpstr>〜正しいSNSの使い方〜</vt:lpstr>
      <vt:lpstr>情報モラル講演会 　〇はじめに 　　　　　　　自己紹介 　　 SNSの種類と危険性  　 〇事例から考えよう 　　 便利なアプリとの付き合い方 　　 動画を投稿する時に気を付けること 　  　〇まとめ</vt:lpstr>
      <vt:lpstr>           VTuberハルカ自己紹介動画</vt:lpstr>
      <vt:lpstr> 動 画 教 材 　 　便利なアプリとの付き合い方 　　　　について考えよう 　　　</vt:lpstr>
      <vt:lpstr>みなさんは、ハルカにどんなアドバイスをしますか？  個人とグループで考えてみましょう！</vt:lpstr>
      <vt:lpstr>事例に関する解説  　</vt:lpstr>
      <vt:lpstr>SNSの危険性 　　 〜位置情報共有アプリの正しい使い方〜</vt:lpstr>
      <vt:lpstr>問　どうして女の子は同じクラスメート 　の男の子と一緒にいることを嫌がった 　のでしょうか？</vt:lpstr>
      <vt:lpstr>単なる先入観から始まる勘違い</vt:lpstr>
      <vt:lpstr>ストーカーが一番欲しい情報</vt:lpstr>
      <vt:lpstr>位置情報アプリのプライバシー機能</vt:lpstr>
      <vt:lpstr>動 画 教 材 　　 動画を投稿するときに 気を付けることを考えよう  　  　</vt:lpstr>
      <vt:lpstr>みなさんは、二人にどんなアドバイスをしますか？  個人とグループで考えてみましょう！</vt:lpstr>
      <vt:lpstr>事例に関する解説  ①　SNSとの付き合い方 ②　著作権や肖像権の侵害 ③　情報の特性      （拡散性、信憑性など）</vt:lpstr>
      <vt:lpstr>事例に関する解説  　</vt:lpstr>
      <vt:lpstr> 〜それって違法（犯罪）って知っていますか？〜</vt:lpstr>
      <vt:lpstr>PowerPoint プレゼンテーション</vt:lpstr>
      <vt:lpstr>SNSへの誹謗中傷</vt:lpstr>
      <vt:lpstr>SNSきっかけに違法となった事例</vt:lpstr>
      <vt:lpstr>SNSきっかけに少年が検挙された犯罪</vt:lpstr>
      <vt:lpstr>不適切動画を投稿した結果</vt:lpstr>
      <vt:lpstr>SNS東京ルール　　　 　</vt:lpstr>
      <vt:lpstr>情報モラル講演会 　〇はじめに 　　　　　　　自己紹介 　　 SNSの種類と危険性  　 〇事例から考えよう 　　 便利なアプリとの付き合い方 　　 動画を投稿する時に気を付けること 　  　〇まとめ</vt:lpstr>
      <vt:lpstr>SNSは誰のために使う？</vt:lpstr>
      <vt:lpstr>SNSで人生豊かに</vt:lpstr>
      <vt:lpstr>PowerPoint プレゼンテーション</vt:lpstr>
      <vt:lpstr>正しい承認欲求を満たす</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佐々木 雄希</dc:creator>
  <cp:lastModifiedBy>東京都</cp:lastModifiedBy>
  <cp:revision>63</cp:revision>
  <dcterms:created xsi:type="dcterms:W3CDTF">2021-12-02T11:42:18Z</dcterms:created>
  <dcterms:modified xsi:type="dcterms:W3CDTF">2022-03-17T08:18:41Z</dcterms:modified>
</cp:coreProperties>
</file>